
<file path=[Content_Types].xml><?xml version="1.0" encoding="utf-8"?>
<Types xmlns="http://schemas.openxmlformats.org/package/2006/content-types">
  <Default Extension="xml" ContentType="application/xml"/>
  <Default Extension="rels" ContentType="application/vnd.openxmlformats-package.relationships+xml"/>
  <Default Extension="png" ContentType="image/png"/>
  <Default Extension="jpeg" ContentType="image/jpeg"/>
  <Override PartName="/_rels/.rels" ContentType="application/vnd.openxmlformats-package.relationships+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Override PartName="/ppt/presentation.xml" ContentType="application/vnd.openxmlformats-officedocument.presentationml.presentation.main+xml"/>
  <Override PartName="/ppt/slideMasters/_rels/slideMaster12.xml.rels" ContentType="application/vnd.openxmlformats-package.relationships+xml"/>
  <Override PartName="/ppt/slideMasters/_rels/slideMaster6.xml.rels" ContentType="application/vnd.openxmlformats-package.relationships+xml"/>
  <Override PartName="/ppt/slideMasters/_rels/slideMaster11.xml.rels" ContentType="application/vnd.openxmlformats-package.relationships+xml"/>
  <Override PartName="/ppt/slideMasters/_rels/slideMaster5.xml.rels" ContentType="application/vnd.openxmlformats-package.relationships+xml"/>
  <Override PartName="/ppt/slideMasters/_rels/slideMaster10.xml.rels" ContentType="application/vnd.openxmlformats-package.relationships+xml"/>
  <Override PartName="/ppt/slideMasters/_rels/slideMaster4.xml.rels" ContentType="application/vnd.openxmlformats-package.relationships+xml"/>
  <Override PartName="/ppt/slideMasters/_rels/slideMaster9.xml.rels" ContentType="application/vnd.openxmlformats-package.relationships+xml"/>
  <Override PartName="/ppt/slideMasters/_rels/slideMaster8.xml.rels" ContentType="application/vnd.openxmlformats-package.relationships+xml"/>
  <Override PartName="/ppt/slideMasters/_rels/slideMaster7.xml.rels" ContentType="application/vnd.openxmlformats-package.relationships+xml"/>
  <Override PartName="/ppt/slideMasters/_rels/slideMaster3.xml.rels" ContentType="application/vnd.openxmlformats-package.relationships+xml"/>
  <Override PartName="/ppt/slideMasters/_rels/slideMaster2.xml.rels" ContentType="application/vnd.openxmlformats-package.relationships+xml"/>
  <Override PartName="/ppt/slideMasters/_rels/slideMaster1.xml.rels" ContentType="application/vnd.openxmlformats-package.relationships+xml"/>
  <Override PartName="/ppt/slideMasters/slideMaster1.xml" ContentType="application/vnd.openxmlformats-officedocument.presentationml.slideMaster+xml"/>
  <Override PartName="/ppt/slideMasters/slideMaster2.xml" ContentType="application/vnd.openxmlformats-officedocument.presentationml.slideMaster+xml"/>
  <Override PartName="/ppt/slideMasters/slideMaster3.xml" ContentType="application/vnd.openxmlformats-officedocument.presentationml.slideMaster+xml"/>
  <Override PartName="/ppt/slideMasters/slideMaster4.xml" ContentType="application/vnd.openxmlformats-officedocument.presentationml.slideMaster+xml"/>
  <Override PartName="/ppt/slideMasters/slideMaster5.xml" ContentType="application/vnd.openxmlformats-officedocument.presentationml.slideMaster+xml"/>
  <Override PartName="/ppt/slideMasters/slideMaster6.xml" ContentType="application/vnd.openxmlformats-officedocument.presentationml.slideMaster+xml"/>
  <Override PartName="/ppt/slideMasters/slideMaster7.xml" ContentType="application/vnd.openxmlformats-officedocument.presentationml.slideMaster+xml"/>
  <Override PartName="/ppt/slideMasters/slideMaster8.xml" ContentType="application/vnd.openxmlformats-officedocument.presentationml.slideMaster+xml"/>
  <Override PartName="/ppt/slideMasters/slideMaster9.xml" ContentType="application/vnd.openxmlformats-officedocument.presentationml.slideMaster+xml"/>
  <Override PartName="/ppt/slideMasters/slideMaster10.xml" ContentType="application/vnd.openxmlformats-officedocument.presentationml.slideMaster+xml"/>
  <Override PartName="/ppt/slideMasters/slideMaster11.xml" ContentType="application/vnd.openxmlformats-officedocument.presentationml.slideMaster+xml"/>
  <Override PartName="/ppt/slideMasters/slideMaster12.xml" ContentType="application/vnd.openxmlformats-officedocument.presentationml.slideMaster+xml"/>
  <Override PartName="/ppt/presProps.xml" ContentType="application/vnd.openxmlformats-officedocument.presentationml.presProps+xml"/>
  <Override PartName="/ppt/theme/theme1.xml" ContentType="application/vnd.openxmlformats-officedocument.theme+xml"/>
  <Override PartName="/ppt/theme/theme11.xml" ContentType="application/vnd.openxmlformats-officedocument.theme+xml"/>
  <Override PartName="/ppt/theme/theme2.xml" ContentType="application/vnd.openxmlformats-officedocument.theme+xml"/>
  <Override PartName="/ppt/theme/theme12.xml" ContentType="application/vnd.openxmlformats-officedocument.theme+xml"/>
  <Override PartName="/ppt/theme/theme3.xml" ContentType="application/vnd.openxmlformats-officedocument.theme+xml"/>
  <Override PartName="/ppt/theme/theme4.xml" ContentType="application/vnd.openxmlformats-officedocument.theme+xml"/>
  <Override PartName="/ppt/theme/theme5.xml" ContentType="application/vnd.openxmlformats-officedocument.theme+xml"/>
  <Override PartName="/ppt/theme/theme6.xml" ContentType="application/vnd.openxmlformats-officedocument.theme+xml"/>
  <Override PartName="/ppt/theme/theme7.xml" ContentType="application/vnd.openxmlformats-officedocument.theme+xml"/>
  <Override PartName="/ppt/theme/theme8.xml" ContentType="application/vnd.openxmlformats-officedocument.theme+xml"/>
  <Override PartName="/ppt/theme/theme9.xml" ContentType="application/vnd.openxmlformats-officedocument.theme+xml"/>
  <Override PartName="/ppt/theme/theme10.xml" ContentType="application/vnd.openxmlformats-officedocument.theme+xml"/>
  <Override PartName="/ppt/slideLayouts/_rels/slideLayout9.xml.rels" ContentType="application/vnd.openxmlformats-package.relationships+xml"/>
  <Override PartName="/ppt/slideLayouts/_rels/slideLayout8.xml.rels" ContentType="application/vnd.openxmlformats-package.relationships+xml"/>
  <Override PartName="/ppt/slideLayouts/_rels/slideLayout12.xml.rels" ContentType="application/vnd.openxmlformats-package.relationships+xml"/>
  <Override PartName="/ppt/slideLayouts/_rels/slideLayout4.xml.rels" ContentType="application/vnd.openxmlformats-package.relationships+xml"/>
  <Override PartName="/ppt/slideLayouts/_rels/slideLayout7.xml.rels" ContentType="application/vnd.openxmlformats-package.relationships+xml"/>
  <Override PartName="/ppt/slideLayouts/_rels/slideLayout11.xml.rels" ContentType="application/vnd.openxmlformats-package.relationships+xml"/>
  <Override PartName="/ppt/slideLayouts/_rels/slideLayout3.xml.rels" ContentType="application/vnd.openxmlformats-package.relationships+xml"/>
  <Override PartName="/ppt/slideLayouts/_rels/slideLayout6.xml.rels" ContentType="application/vnd.openxmlformats-package.relationships+xml"/>
  <Override PartName="/ppt/slideLayouts/_rels/slideLayout10.xml.rels" ContentType="application/vnd.openxmlformats-package.relationships+xml"/>
  <Override PartName="/ppt/slideLayouts/_rels/slideLayout2.xml.rels" ContentType="application/vnd.openxmlformats-package.relationships+xml"/>
  <Override PartName="/ppt/slideLayouts/_rels/slideLayout5.xml.rels" ContentType="application/vnd.openxmlformats-package.relationships+xml"/>
  <Override PartName="/ppt/slideLayouts/_rels/slideLayout1.xml.rels" ContentType="application/vnd.openxmlformats-package.relationship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10.xml" ContentType="application/vnd.openxmlformats-officedocument.presentationml.slideLayout+xml"/>
  <Override PartName="/ppt/slideLayouts/slideLayout6.xml" ContentType="application/vnd.openxmlformats-officedocument.presentationml.slideLayout+xml"/>
  <Override PartName="/ppt/slideLayouts/slideLayout11.xml" ContentType="application/vnd.openxmlformats-officedocument.presentationml.slideLayout+xml"/>
  <Override PartName="/ppt/slideLayouts/slideLayout7.xml" ContentType="application/vnd.openxmlformats-officedocument.presentationml.slideLayout+xml"/>
  <Override PartName="/ppt/slideLayouts/slideLayout12.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s/_rels/slide1.xml.rels" ContentType="application/vnd.openxmlformats-package.relationships+xml"/>
  <Override PartName="/ppt/slides/slide1.xml" ContentType="application/vnd.openxmlformats-officedocument.presentationml.slide+xml"/>
  <Override PartName="/ppt/_rels/presentation.xml.rels" ContentType="application/vnd.openxmlformats-package.relationships+xml"/>
  <Override PartName="/ppt/media/image1.jpeg" ContentType="image/jpeg"/>
  <Override PartName="/ppt/media/image2.jpeg" ContentType="image/jpeg"/>
  <Override PartName="/ppt/media/image3.png" ContentType="image/png"/>
</Types>
</file>

<file path=_rels/.rels><?xml version="1.0" encoding="UTF-8"?>
<Relationships xmlns="http://schemas.openxmlformats.org/package/2006/relationships"><Relationship Id="rId1" Type="http://schemas.openxmlformats.org/package/2006/relationships/metadata/core-properties" Target="docProps/core.xml"/><Relationship Id="rId2" Type="http://schemas.openxmlformats.org/officeDocument/2006/relationships/extended-properties" Target="docProps/app.xml"/><Relationship Id="rId3" Type="http://schemas.openxmlformats.org/officeDocument/2006/relationships/custom-properties" Target="docProps/custom.xml"/><Relationship Id="rId4" Type="http://schemas.openxmlformats.org/officeDocument/2006/relationships/officeDocument" Target="ppt/presentation.xml"/>
</Relationships>
</file>

<file path=ppt/presentation.xml><?xml version="1.0" encoding="utf-8"?>
<p:presentation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sldMasterIdLst>
    <p:sldMasterId id="2147483648" r:id="rId2"/>
    <p:sldMasterId id="2147483650" r:id="rId3"/>
    <p:sldMasterId id="2147483652" r:id="rId4"/>
    <p:sldMasterId id="2147483654" r:id="rId5"/>
    <p:sldMasterId id="2147483656" r:id="rId6"/>
    <p:sldMasterId id="2147483658" r:id="rId7"/>
    <p:sldMasterId id="2147483660" r:id="rId8"/>
    <p:sldMasterId id="2147483662" r:id="rId9"/>
    <p:sldMasterId id="2147483664" r:id="rId10"/>
    <p:sldMasterId id="2147483666" r:id="rId11"/>
    <p:sldMasterId id="2147483668" r:id="rId12"/>
    <p:sldMasterId id="2147483670" r:id="rId13"/>
  </p:sldMasterIdLst>
  <p:sldIdLst>
    <p:sldId id="256" r:id="rId14"/>
  </p:sldIdLst>
  <p:sldSz cx="6858000" cy="12192000"/>
  <p:notesSz cx="7772400" cy="10058400"/>
</p:presentation>
</file>

<file path=ppt/presProps.xml><?xml version="1.0" encoding="utf-8"?>
<p:presentationPr xmlns:a="http://schemas.openxmlformats.org/drawingml/2006/main" xmlns:r="http://schemas.openxmlformats.org/officeDocument/2006/relationships" xmlns:p="http://schemas.openxmlformats.org/presentationml/2006/main">
  <p:showPr showNarration="1"/>
</p:presentationPr>
</file>

<file path=ppt/_rels/presentation.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Master" Target="slideMasters/slideMaster1.xml"/><Relationship Id="rId3" Type="http://schemas.openxmlformats.org/officeDocument/2006/relationships/slideMaster" Target="slideMasters/slideMaster2.xml"/><Relationship Id="rId4" Type="http://schemas.openxmlformats.org/officeDocument/2006/relationships/slideMaster" Target="slideMasters/slideMaster3.xml"/><Relationship Id="rId5" Type="http://schemas.openxmlformats.org/officeDocument/2006/relationships/slideMaster" Target="slideMasters/slideMaster4.xml"/><Relationship Id="rId6" Type="http://schemas.openxmlformats.org/officeDocument/2006/relationships/slideMaster" Target="slideMasters/slideMaster5.xml"/><Relationship Id="rId7" Type="http://schemas.openxmlformats.org/officeDocument/2006/relationships/slideMaster" Target="slideMasters/slideMaster6.xml"/><Relationship Id="rId8" Type="http://schemas.openxmlformats.org/officeDocument/2006/relationships/slideMaster" Target="slideMasters/slideMaster7.xml"/><Relationship Id="rId9" Type="http://schemas.openxmlformats.org/officeDocument/2006/relationships/slideMaster" Target="slideMasters/slideMaster8.xml"/><Relationship Id="rId10" Type="http://schemas.openxmlformats.org/officeDocument/2006/relationships/slideMaster" Target="slideMasters/slideMaster9.xml"/><Relationship Id="rId11" Type="http://schemas.openxmlformats.org/officeDocument/2006/relationships/slideMaster" Target="slideMasters/slideMaster10.xml"/><Relationship Id="rId12" Type="http://schemas.openxmlformats.org/officeDocument/2006/relationships/slideMaster" Target="slideMasters/slideMaster11.xml"/><Relationship Id="rId13" Type="http://schemas.openxmlformats.org/officeDocument/2006/relationships/slideMaster" Target="slideMasters/slideMaster12.xml"/><Relationship Id="rId14" Type="http://schemas.openxmlformats.org/officeDocument/2006/relationships/slide" Target="slides/slide1.xml"/><Relationship Id="rId15" Type="http://schemas.openxmlformats.org/officeDocument/2006/relationships/presProps" Target="presProps.xml"/>
</Relationships>
</file>

<file path=ppt/media/image1.jpeg>
</file>

<file path=ppt/media/image2.jpeg>
</file>

<file path=ppt/media/image3.png>
</file>

<file path=ppt/slideLayouts/_rels/slideLayout1.xml.rels><?xml version="1.0" encoding="UTF-8"?>
<Relationships xmlns="http://schemas.openxmlformats.org/package/2006/relationships"><Relationship Id="rId1" Type="http://schemas.openxmlformats.org/officeDocument/2006/relationships/slideMaster" Target="../slideMasters/slideMaster1.xml"/>
</Relationships>
</file>

<file path=ppt/slideLayouts/_rels/slideLayout10.xml.rels><?xml version="1.0" encoding="UTF-8"?>
<Relationships xmlns="http://schemas.openxmlformats.org/package/2006/relationships"><Relationship Id="rId1" Type="http://schemas.openxmlformats.org/officeDocument/2006/relationships/slideMaster" Target="../slideMasters/slideMaster10.xml"/>
</Relationships>
</file>

<file path=ppt/slideLayouts/_rels/slideLayout11.xml.rels><?xml version="1.0" encoding="UTF-8"?>
<Relationships xmlns="http://schemas.openxmlformats.org/package/2006/relationships"><Relationship Id="rId1" Type="http://schemas.openxmlformats.org/officeDocument/2006/relationships/slideMaster" Target="../slideMasters/slideMaster11.xml"/>
</Relationships>
</file>

<file path=ppt/slideLayouts/_rels/slideLayout12.xml.rels><?xml version="1.0" encoding="UTF-8"?>
<Relationships xmlns="http://schemas.openxmlformats.org/package/2006/relationships"><Relationship Id="rId1" Type="http://schemas.openxmlformats.org/officeDocument/2006/relationships/slideMaster" Target="../slideMasters/slideMaster12.xml"/>
</Relationships>
</file>

<file path=ppt/slideLayouts/_rels/slideLayout2.xml.rels><?xml version="1.0" encoding="UTF-8"?>
<Relationships xmlns="http://schemas.openxmlformats.org/package/2006/relationships"><Relationship Id="rId1" Type="http://schemas.openxmlformats.org/officeDocument/2006/relationships/slideMaster" Target="../slideMasters/slideMaster2.xml"/>
</Relationships>
</file>

<file path=ppt/slideLayouts/_rels/slideLayout3.xml.rels><?xml version="1.0" encoding="UTF-8"?>
<Relationships xmlns="http://schemas.openxmlformats.org/package/2006/relationships"><Relationship Id="rId1" Type="http://schemas.openxmlformats.org/officeDocument/2006/relationships/slideMaster" Target="../slideMasters/slideMaster3.xml"/>
</Relationships>
</file>

<file path=ppt/slideLayouts/_rels/slideLayout4.xml.rels><?xml version="1.0" encoding="UTF-8"?>
<Relationships xmlns="http://schemas.openxmlformats.org/package/2006/relationships"><Relationship Id="rId1" Type="http://schemas.openxmlformats.org/officeDocument/2006/relationships/slideMaster" Target="../slideMasters/slideMaster4.xml"/>
</Relationships>
</file>

<file path=ppt/slideLayouts/_rels/slideLayout5.xml.rels><?xml version="1.0" encoding="UTF-8"?>
<Relationships xmlns="http://schemas.openxmlformats.org/package/2006/relationships"><Relationship Id="rId1" Type="http://schemas.openxmlformats.org/officeDocument/2006/relationships/slideMaster" Target="../slideMasters/slideMaster5.xml"/>
</Relationships>
</file>

<file path=ppt/slideLayouts/_rels/slideLayout6.xml.rels><?xml version="1.0" encoding="UTF-8"?>
<Relationships xmlns="http://schemas.openxmlformats.org/package/2006/relationships"><Relationship Id="rId1" Type="http://schemas.openxmlformats.org/officeDocument/2006/relationships/slideMaster" Target="../slideMasters/slideMaster6.xml"/>
</Relationships>
</file>

<file path=ppt/slideLayouts/_rels/slideLayout7.xml.rels><?xml version="1.0" encoding="UTF-8"?>
<Relationships xmlns="http://schemas.openxmlformats.org/package/2006/relationships"><Relationship Id="rId1" Type="http://schemas.openxmlformats.org/officeDocument/2006/relationships/slideMaster" Target="../slideMasters/slideMaster7.xml"/>
</Relationships>
</file>

<file path=ppt/slideLayouts/_rels/slideLayout8.xml.rels><?xml version="1.0" encoding="UTF-8"?>
<Relationships xmlns="http://schemas.openxmlformats.org/package/2006/relationships"><Relationship Id="rId1" Type="http://schemas.openxmlformats.org/officeDocument/2006/relationships/slideMaster" Target="../slideMasters/slideMaster8.xml"/>
</Relationships>
</file>

<file path=ppt/slideLayouts/_rels/slideLayout9.xml.rels><?xml version="1.0" encoding="UTF-8"?>
<Relationships xmlns="http://schemas.openxmlformats.org/package/2006/relationships"><Relationship Id="rId1" Type="http://schemas.openxmlformats.org/officeDocument/2006/relationships/slideMaster" Target="../slideMasters/slideMaster9.xml"/>
</Relationships>
</file>

<file path=ppt/slideLayouts/slideLayout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 preserve="1">
  <p:cSld name="Title Slide">
    <p:spTree>
      <p:nvGrpSpPr>
        <p:cNvPr id="1" name=""/>
        <p:cNvGrpSpPr/>
        <p:nvPr/>
      </p:nvGrpSpPr>
      <p:grpSpPr>
        <a:xfrm>
          <a:off x="0" y="0"/>
          <a:ext cx="0" cy="0"/>
          <a:chOff x="0" y="0"/>
          <a:chExt cx="0" cy="0"/>
        </a:xfrm>
      </p:grpSpPr>
      <p:sp>
        <p:nvSpPr>
          <p:cNvPr id="4"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5" name="PlaceHolder 2"/>
          <p:cNvSpPr>
            <a:spLocks noGrp="1"/>
          </p:cNvSpPr>
          <p:nvPr>
            <p:ph type="subTitle"/>
          </p:nvPr>
        </p:nvSpPr>
        <p:spPr>
          <a:xfrm>
            <a:off x="342720" y="2852640"/>
            <a:ext cx="6171840" cy="7070760"/>
          </a:xfrm>
          <a:prstGeom prst="rect">
            <a:avLst/>
          </a:prstGeom>
          <a:noFill/>
          <a:ln w="0">
            <a:noFill/>
          </a:ln>
        </p:spPr>
        <p:txBody>
          <a:bodyPr lIns="0" rIns="0" tIns="0" bIns="0" anchor="ctr">
            <a:noAutofit/>
          </a:bodyPr>
          <a:p>
            <a:pPr indent="0" algn="ctr">
              <a:buNone/>
            </a:pPr>
            <a:endParaRPr b="0" lang="en-US" sz="3200" spc="-1" strike="noStrike">
              <a:solidFill>
                <a:srgbClr val="000000"/>
              </a:solidFill>
              <a:latin typeface="Arial"/>
            </a:endParaRPr>
          </a:p>
        </p:txBody>
      </p:sp>
      <p:sp>
        <p:nvSpPr>
          <p:cNvPr id="4" name="PlaceHolder 3"/>
          <p:cNvSpPr>
            <a:spLocks noGrp="1"/>
          </p:cNvSpPr>
          <p:nvPr>
            <p:ph type="ftr" idx="1"/>
          </p:nvPr>
        </p:nvSpPr>
        <p:spPr/>
        <p:txBody>
          <a:bodyPr/>
          <a:p>
            <a:r>
              <a:t>Footer</a:t>
            </a:r>
          </a:p>
        </p:txBody>
      </p:sp>
      <p:sp>
        <p:nvSpPr>
          <p:cNvPr id="5" name="PlaceHolder 4"/>
          <p:cNvSpPr>
            <a:spLocks noGrp="1"/>
          </p:cNvSpPr>
          <p:nvPr>
            <p:ph type="sldNum" idx="2"/>
          </p:nvPr>
        </p:nvSpPr>
        <p:spPr/>
        <p:txBody>
          <a:bodyPr/>
          <a:p>
            <a:fld id="{B7FAD0C7-A35F-49A0-88AB-35B2ABC10B1F}" type="slidenum">
              <a:t>&lt;#&gt;</a:t>
            </a:fld>
          </a:p>
        </p:txBody>
      </p:sp>
      <p:sp>
        <p:nvSpPr>
          <p:cNvPr id="6" name="PlaceHolder 5"/>
          <p:cNvSpPr>
            <a:spLocks noGrp="1"/>
          </p:cNvSpPr>
          <p:nvPr>
            <p:ph type="dt" idx="3"/>
          </p:nvPr>
        </p:nvSpPr>
        <p:spPr/>
        <p:txBody>
          <a:bodyPr/>
          <a:p>
            <a:r>
              <a:rPr lang="en-US"/>
              <a:t/>
            </a:r>
          </a:p>
        </p:txBody>
      </p:sp>
    </p:spTree>
  </p:cSld>
</p:sldLayout>
</file>

<file path=ppt/slideLayouts/slideLayout10.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Content with Caption">
    <p:spTree>
      <p:nvGrpSpPr>
        <p:cNvPr id="1" name=""/>
        <p:cNvGrpSpPr/>
        <p:nvPr/>
      </p:nvGrpSpPr>
      <p:grpSpPr>
        <a:xfrm>
          <a:off x="0" y="0"/>
          <a:ext cx="0" cy="0"/>
          <a:chOff x="0" y="0"/>
          <a:chExt cx="0" cy="0"/>
        </a:xfrm>
      </p:grpSpPr>
      <p:sp>
        <p:nvSpPr>
          <p:cNvPr id="2" name="PlaceHolder 1"/>
          <p:cNvSpPr>
            <a:spLocks noGrp="1"/>
          </p:cNvSpPr>
          <p:nvPr>
            <p:ph type="ftr" idx="28"/>
          </p:nvPr>
        </p:nvSpPr>
        <p:spPr/>
        <p:txBody>
          <a:bodyPr/>
          <a:p>
            <a:r>
              <a:t>Footer</a:t>
            </a:r>
          </a:p>
        </p:txBody>
      </p:sp>
      <p:sp>
        <p:nvSpPr>
          <p:cNvPr id="3" name="PlaceHolder 2"/>
          <p:cNvSpPr>
            <a:spLocks noGrp="1"/>
          </p:cNvSpPr>
          <p:nvPr>
            <p:ph type="sldNum" idx="29"/>
          </p:nvPr>
        </p:nvSpPr>
        <p:spPr/>
        <p:txBody>
          <a:bodyPr/>
          <a:p>
            <a:fld id="{B4A8D64A-DE5E-43DE-A5B0-E93FA2960970}" type="slidenum">
              <a:t>&lt;#&gt;</a:t>
            </a:fld>
          </a:p>
        </p:txBody>
      </p:sp>
      <p:sp>
        <p:nvSpPr>
          <p:cNvPr id="4" name="PlaceHolder 3"/>
          <p:cNvSpPr>
            <a:spLocks noGrp="1"/>
          </p:cNvSpPr>
          <p:nvPr>
            <p:ph type="dt" idx="30"/>
          </p:nvPr>
        </p:nvSpPr>
        <p:spPr/>
        <p:txBody>
          <a:bodyPr/>
          <a:p>
            <a:r>
              <a:rPr lang="en-US"/>
              <a:t/>
            </a:r>
          </a:p>
        </p:txBody>
      </p:sp>
    </p:spTree>
  </p:cSld>
</p:sldLayout>
</file>

<file path=ppt/slideLayouts/slideLayout11.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Default">
    <p:spTree>
      <p:nvGrpSpPr>
        <p:cNvPr id="1" name=""/>
        <p:cNvGrpSpPr/>
        <p:nvPr/>
      </p:nvGrpSpPr>
      <p:grpSpPr>
        <a:xfrm>
          <a:off x="0" y="0"/>
          <a:ext cx="0" cy="0"/>
          <a:chOff x="0" y="0"/>
          <a:chExt cx="0" cy="0"/>
        </a:xfrm>
      </p:grpSpPr>
      <p:sp>
        <p:nvSpPr>
          <p:cNvPr id="50"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3" name="PlaceHolder 2"/>
          <p:cNvSpPr>
            <a:spLocks noGrp="1"/>
          </p:cNvSpPr>
          <p:nvPr>
            <p:ph type="ftr" idx="31"/>
          </p:nvPr>
        </p:nvSpPr>
        <p:spPr/>
        <p:txBody>
          <a:bodyPr/>
          <a:p>
            <a:r>
              <a:t>Footer</a:t>
            </a:r>
          </a:p>
        </p:txBody>
      </p:sp>
      <p:sp>
        <p:nvSpPr>
          <p:cNvPr id="4" name="PlaceHolder 3"/>
          <p:cNvSpPr>
            <a:spLocks noGrp="1"/>
          </p:cNvSpPr>
          <p:nvPr>
            <p:ph type="sldNum" idx="32"/>
          </p:nvPr>
        </p:nvSpPr>
        <p:spPr/>
        <p:txBody>
          <a:bodyPr/>
          <a:p>
            <a:fld id="{F2A500AC-684D-4A7D-91C3-F7321B67A832}" type="slidenum">
              <a:t>&lt;#&gt;</a:t>
            </a:fld>
          </a:p>
        </p:txBody>
      </p:sp>
      <p:sp>
        <p:nvSpPr>
          <p:cNvPr id="5" name="PlaceHolder 4"/>
          <p:cNvSpPr>
            <a:spLocks noGrp="1"/>
          </p:cNvSpPr>
          <p:nvPr>
            <p:ph type="dt" idx="33"/>
          </p:nvPr>
        </p:nvSpPr>
        <p:spPr/>
        <p:txBody>
          <a:bodyPr/>
          <a:p>
            <a:r>
              <a:rPr lang="en-US"/>
              <a:t/>
            </a:r>
          </a:p>
        </p:txBody>
      </p:sp>
    </p:spTree>
  </p:cSld>
</p:sldLayout>
</file>

<file path=ppt/slideLayouts/slideLayout1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Picture with Caption">
    <p:spTree>
      <p:nvGrpSpPr>
        <p:cNvPr id="1" name=""/>
        <p:cNvGrpSpPr/>
        <p:nvPr/>
      </p:nvGrpSpPr>
      <p:grpSpPr>
        <a:xfrm>
          <a:off x="0" y="0"/>
          <a:ext cx="0" cy="0"/>
          <a:chOff x="0" y="0"/>
          <a:chExt cx="0" cy="0"/>
        </a:xfrm>
      </p:grpSpPr>
      <p:sp>
        <p:nvSpPr>
          <p:cNvPr id="2" name="PlaceHolder 1"/>
          <p:cNvSpPr>
            <a:spLocks noGrp="1"/>
          </p:cNvSpPr>
          <p:nvPr>
            <p:ph type="ftr" idx="34"/>
          </p:nvPr>
        </p:nvSpPr>
        <p:spPr/>
        <p:txBody>
          <a:bodyPr/>
          <a:p>
            <a:r>
              <a:t>Footer</a:t>
            </a:r>
          </a:p>
        </p:txBody>
      </p:sp>
      <p:sp>
        <p:nvSpPr>
          <p:cNvPr id="3" name="PlaceHolder 2"/>
          <p:cNvSpPr>
            <a:spLocks noGrp="1"/>
          </p:cNvSpPr>
          <p:nvPr>
            <p:ph type="sldNum" idx="35"/>
          </p:nvPr>
        </p:nvSpPr>
        <p:spPr/>
        <p:txBody>
          <a:bodyPr/>
          <a:p>
            <a:fld id="{2CB0E59A-B666-4FE4-AC75-A87EB5446B8C}" type="slidenum">
              <a:t>&lt;#&gt;</a:t>
            </a:fld>
          </a:p>
        </p:txBody>
      </p:sp>
      <p:sp>
        <p:nvSpPr>
          <p:cNvPr id="4" name="PlaceHolder 3"/>
          <p:cNvSpPr>
            <a:spLocks noGrp="1"/>
          </p:cNvSpPr>
          <p:nvPr>
            <p:ph type="dt" idx="36"/>
          </p:nvPr>
        </p:nvSpPr>
        <p:spPr/>
        <p:txBody>
          <a:bodyPr/>
          <a:p>
            <a:r>
              <a:rPr lang="en-US"/>
              <a:t/>
            </a:r>
          </a:p>
        </p:txBody>
      </p:sp>
    </p:spTree>
  </p:cSld>
</p:sldLayout>
</file>

<file path=ppt/slideLayouts/slideLayout2.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vertTx" preserve="1">
  <p:cSld name="Title and Vertical Text">
    <p:spTree>
      <p:nvGrpSpPr>
        <p:cNvPr id="1" name=""/>
        <p:cNvGrpSpPr/>
        <p:nvPr/>
      </p:nvGrpSpPr>
      <p:grpSpPr>
        <a:xfrm>
          <a:off x="0" y="0"/>
          <a:ext cx="0" cy="0"/>
          <a:chOff x="0" y="0"/>
          <a:chExt cx="0" cy="0"/>
        </a:xfrm>
      </p:grpSpPr>
      <p:sp>
        <p:nvSpPr>
          <p:cNvPr id="2" name="PlaceHolder 1"/>
          <p:cNvSpPr>
            <a:spLocks noGrp="1"/>
          </p:cNvSpPr>
          <p:nvPr>
            <p:ph type="ftr" idx="4"/>
          </p:nvPr>
        </p:nvSpPr>
        <p:spPr/>
        <p:txBody>
          <a:bodyPr/>
          <a:p>
            <a:r>
              <a:t>Footer</a:t>
            </a:r>
          </a:p>
        </p:txBody>
      </p:sp>
      <p:sp>
        <p:nvSpPr>
          <p:cNvPr id="3" name="PlaceHolder 2"/>
          <p:cNvSpPr>
            <a:spLocks noGrp="1"/>
          </p:cNvSpPr>
          <p:nvPr>
            <p:ph type="sldNum" idx="5"/>
          </p:nvPr>
        </p:nvSpPr>
        <p:spPr/>
        <p:txBody>
          <a:bodyPr/>
          <a:p>
            <a:fld id="{D090FD67-1964-4E4D-8BE4-C61435B62174}" type="slidenum">
              <a:t>&lt;#&gt;</a:t>
            </a:fld>
          </a:p>
        </p:txBody>
      </p:sp>
      <p:sp>
        <p:nvSpPr>
          <p:cNvPr id="4" name="PlaceHolder 3"/>
          <p:cNvSpPr>
            <a:spLocks noGrp="1"/>
          </p:cNvSpPr>
          <p:nvPr>
            <p:ph type="dt" idx="6"/>
          </p:nvPr>
        </p:nvSpPr>
        <p:spPr/>
        <p:txBody>
          <a:bodyPr/>
          <a:p>
            <a:r>
              <a:rPr lang="en-US"/>
              <a:t/>
            </a:r>
          </a:p>
        </p:txBody>
      </p:sp>
    </p:spTree>
  </p:cSld>
</p:sldLayout>
</file>

<file path=ppt/slideLayouts/slideLayout3.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vertTitleAndTx" preserve="1">
  <p:cSld name="Vertical Title and Text">
    <p:spTree>
      <p:nvGrpSpPr>
        <p:cNvPr id="1" name=""/>
        <p:cNvGrpSpPr/>
        <p:nvPr/>
      </p:nvGrpSpPr>
      <p:grpSpPr>
        <a:xfrm>
          <a:off x="0" y="0"/>
          <a:ext cx="0" cy="0"/>
          <a:chOff x="0" y="0"/>
          <a:chExt cx="0" cy="0"/>
        </a:xfrm>
      </p:grpSpPr>
      <p:sp>
        <p:nvSpPr>
          <p:cNvPr id="2" name="PlaceHolder 1"/>
          <p:cNvSpPr>
            <a:spLocks noGrp="1"/>
          </p:cNvSpPr>
          <p:nvPr>
            <p:ph type="ftr" idx="7"/>
          </p:nvPr>
        </p:nvSpPr>
        <p:spPr/>
        <p:txBody>
          <a:bodyPr/>
          <a:p>
            <a:r>
              <a:t>Footer</a:t>
            </a:r>
          </a:p>
        </p:txBody>
      </p:sp>
      <p:sp>
        <p:nvSpPr>
          <p:cNvPr id="3" name="PlaceHolder 2"/>
          <p:cNvSpPr>
            <a:spLocks noGrp="1"/>
          </p:cNvSpPr>
          <p:nvPr>
            <p:ph type="sldNum" idx="8"/>
          </p:nvPr>
        </p:nvSpPr>
        <p:spPr/>
        <p:txBody>
          <a:bodyPr/>
          <a:p>
            <a:fld id="{A6DFBF5D-C31C-4087-9FCE-4AC219F23E0D}" type="slidenum">
              <a:t>&lt;#&gt;</a:t>
            </a:fld>
          </a:p>
        </p:txBody>
      </p:sp>
      <p:sp>
        <p:nvSpPr>
          <p:cNvPr id="4" name="PlaceHolder 3"/>
          <p:cNvSpPr>
            <a:spLocks noGrp="1"/>
          </p:cNvSpPr>
          <p:nvPr>
            <p:ph type="dt" idx="9"/>
          </p:nvPr>
        </p:nvSpPr>
        <p:spPr/>
        <p:txBody>
          <a:bodyPr/>
          <a:p>
            <a:r>
              <a:rPr lang="en-US"/>
              <a:t/>
            </a:r>
          </a:p>
        </p:txBody>
      </p:sp>
    </p:spTree>
  </p:cSld>
</p:sldLayout>
</file>

<file path=ppt/slideLayouts/slideLayout4.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obj" preserve="1">
  <p:cSld name="Title and Content">
    <p:spTree>
      <p:nvGrpSpPr>
        <p:cNvPr id="1" name=""/>
        <p:cNvGrpSpPr/>
        <p:nvPr/>
      </p:nvGrpSpPr>
      <p:grpSpPr>
        <a:xfrm>
          <a:off x="0" y="0"/>
          <a:ext cx="0" cy="0"/>
          <a:chOff x="0" y="0"/>
          <a:chExt cx="0" cy="0"/>
        </a:xfrm>
      </p:grpSpPr>
      <p:sp>
        <p:nvSpPr>
          <p:cNvPr id="17"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18" name="PlaceHolder 2"/>
          <p:cNvSpPr>
            <a:spLocks noGrp="1"/>
          </p:cNvSpPr>
          <p:nvPr>
            <p:ph/>
          </p:nvPr>
        </p:nvSpPr>
        <p:spPr>
          <a:xfrm>
            <a:off x="342720" y="2852640"/>
            <a:ext cx="6171840" cy="707076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4" name="PlaceHolder 3"/>
          <p:cNvSpPr>
            <a:spLocks noGrp="1"/>
          </p:cNvSpPr>
          <p:nvPr>
            <p:ph type="ftr" idx="10"/>
          </p:nvPr>
        </p:nvSpPr>
        <p:spPr/>
        <p:txBody>
          <a:bodyPr/>
          <a:p>
            <a:r>
              <a:t>Footer</a:t>
            </a:r>
          </a:p>
        </p:txBody>
      </p:sp>
      <p:sp>
        <p:nvSpPr>
          <p:cNvPr id="5" name="PlaceHolder 4"/>
          <p:cNvSpPr>
            <a:spLocks noGrp="1"/>
          </p:cNvSpPr>
          <p:nvPr>
            <p:ph type="sldNum" idx="11"/>
          </p:nvPr>
        </p:nvSpPr>
        <p:spPr/>
        <p:txBody>
          <a:bodyPr/>
          <a:p>
            <a:fld id="{8C85F9E6-7973-4B99-B41A-CEB739DF69CE}" type="slidenum">
              <a:t>&lt;#&gt;</a:t>
            </a:fld>
          </a:p>
        </p:txBody>
      </p:sp>
      <p:sp>
        <p:nvSpPr>
          <p:cNvPr id="6" name="PlaceHolder 5"/>
          <p:cNvSpPr>
            <a:spLocks noGrp="1"/>
          </p:cNvSpPr>
          <p:nvPr>
            <p:ph type="dt" idx="12"/>
          </p:nvPr>
        </p:nvSpPr>
        <p:spPr/>
        <p:txBody>
          <a:bodyPr/>
          <a:p>
            <a:r>
              <a:rPr lang="en-US"/>
              <a:t/>
            </a:r>
          </a:p>
        </p:txBody>
      </p:sp>
    </p:spTree>
  </p:cSld>
</p:sldLayout>
</file>

<file path=ppt/slideLayouts/slideLayout5.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Section Header">
    <p:spTree>
      <p:nvGrpSpPr>
        <p:cNvPr id="1" name=""/>
        <p:cNvGrpSpPr/>
        <p:nvPr/>
      </p:nvGrpSpPr>
      <p:grpSpPr>
        <a:xfrm>
          <a:off x="0" y="0"/>
          <a:ext cx="0" cy="0"/>
          <a:chOff x="0" y="0"/>
          <a:chExt cx="0" cy="0"/>
        </a:xfrm>
      </p:grpSpPr>
      <p:sp>
        <p:nvSpPr>
          <p:cNvPr id="2" name="PlaceHolder 1"/>
          <p:cNvSpPr>
            <a:spLocks noGrp="1"/>
          </p:cNvSpPr>
          <p:nvPr>
            <p:ph type="ftr" idx="13"/>
          </p:nvPr>
        </p:nvSpPr>
        <p:spPr/>
        <p:txBody>
          <a:bodyPr/>
          <a:p>
            <a:r>
              <a:t>Footer</a:t>
            </a:r>
          </a:p>
        </p:txBody>
      </p:sp>
      <p:sp>
        <p:nvSpPr>
          <p:cNvPr id="3" name="PlaceHolder 2"/>
          <p:cNvSpPr>
            <a:spLocks noGrp="1"/>
          </p:cNvSpPr>
          <p:nvPr>
            <p:ph type="sldNum" idx="14"/>
          </p:nvPr>
        </p:nvSpPr>
        <p:spPr/>
        <p:txBody>
          <a:bodyPr/>
          <a:p>
            <a:fld id="{5CE9D2CD-44B0-4354-9971-B9E3C9C61AE1}" type="slidenum">
              <a:t>&lt;#&gt;</a:t>
            </a:fld>
          </a:p>
        </p:txBody>
      </p:sp>
      <p:sp>
        <p:nvSpPr>
          <p:cNvPr id="4" name="PlaceHolder 3"/>
          <p:cNvSpPr>
            <a:spLocks noGrp="1"/>
          </p:cNvSpPr>
          <p:nvPr>
            <p:ph type="dt" idx="15"/>
          </p:nvPr>
        </p:nvSpPr>
        <p:spPr/>
        <p:txBody>
          <a:bodyPr/>
          <a:p>
            <a:r>
              <a:rPr lang="en-US"/>
              <a:t/>
            </a:r>
          </a:p>
        </p:txBody>
      </p:sp>
    </p:spTree>
  </p:cSld>
</p:sldLayout>
</file>

<file path=ppt/slideLayouts/slideLayout6.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woObj" preserve="1">
  <p:cSld name="Two Content">
    <p:spTree>
      <p:nvGrpSpPr>
        <p:cNvPr id="1" name=""/>
        <p:cNvGrpSpPr/>
        <p:nvPr/>
      </p:nvGrpSpPr>
      <p:grpSpPr>
        <a:xfrm>
          <a:off x="0" y="0"/>
          <a:ext cx="0" cy="0"/>
          <a:chOff x="0" y="0"/>
          <a:chExt cx="0" cy="0"/>
        </a:xfrm>
      </p:grpSpPr>
      <p:sp>
        <p:nvSpPr>
          <p:cNvPr id="28"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29" name="PlaceHolder 2"/>
          <p:cNvSpPr>
            <a:spLocks noGrp="1"/>
          </p:cNvSpPr>
          <p:nvPr>
            <p:ph/>
          </p:nvPr>
        </p:nvSpPr>
        <p:spPr>
          <a:xfrm>
            <a:off x="342720" y="2852640"/>
            <a:ext cx="3011760" cy="707076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30" name="PlaceHolder 3"/>
          <p:cNvSpPr>
            <a:spLocks noGrp="1"/>
          </p:cNvSpPr>
          <p:nvPr>
            <p:ph/>
          </p:nvPr>
        </p:nvSpPr>
        <p:spPr>
          <a:xfrm>
            <a:off x="3505320" y="2852640"/>
            <a:ext cx="3011760" cy="7070760"/>
          </a:xfrm>
          <a:prstGeom prst="rect">
            <a:avLst/>
          </a:prstGeom>
          <a:noFill/>
          <a:ln w="0">
            <a:noFill/>
          </a:ln>
        </p:spPr>
        <p:txBody>
          <a:bodyPr lIns="0" rIns="0" tIns="0" bIns="0" anchor="t">
            <a:normAutofit/>
          </a:bodyPr>
          <a:p>
            <a:pPr indent="0">
              <a:spcBef>
                <a:spcPts val="1417"/>
              </a:spcBef>
              <a:buNone/>
            </a:pPr>
            <a:endParaRPr b="0" lang="en-US" sz="3200" spc="-1" strike="noStrike">
              <a:solidFill>
                <a:srgbClr val="000000"/>
              </a:solidFill>
              <a:latin typeface="Arial"/>
            </a:endParaRPr>
          </a:p>
        </p:txBody>
      </p:sp>
      <p:sp>
        <p:nvSpPr>
          <p:cNvPr id="5" name="PlaceHolder 4"/>
          <p:cNvSpPr>
            <a:spLocks noGrp="1"/>
          </p:cNvSpPr>
          <p:nvPr>
            <p:ph type="ftr" idx="16"/>
          </p:nvPr>
        </p:nvSpPr>
        <p:spPr/>
        <p:txBody>
          <a:bodyPr/>
          <a:p>
            <a:r>
              <a:t>Footer</a:t>
            </a:r>
          </a:p>
        </p:txBody>
      </p:sp>
      <p:sp>
        <p:nvSpPr>
          <p:cNvPr id="6" name="PlaceHolder 5"/>
          <p:cNvSpPr>
            <a:spLocks noGrp="1"/>
          </p:cNvSpPr>
          <p:nvPr>
            <p:ph type="sldNum" idx="17"/>
          </p:nvPr>
        </p:nvSpPr>
        <p:spPr/>
        <p:txBody>
          <a:bodyPr/>
          <a:p>
            <a:fld id="{D9611972-0839-4821-830C-503104FCB950}" type="slidenum">
              <a:t>&lt;#&gt;</a:t>
            </a:fld>
          </a:p>
        </p:txBody>
      </p:sp>
      <p:sp>
        <p:nvSpPr>
          <p:cNvPr id="7" name="PlaceHolder 6"/>
          <p:cNvSpPr>
            <a:spLocks noGrp="1"/>
          </p:cNvSpPr>
          <p:nvPr>
            <p:ph type="dt" idx="18"/>
          </p:nvPr>
        </p:nvSpPr>
        <p:spPr/>
        <p:txBody>
          <a:bodyPr/>
          <a:p>
            <a:r>
              <a:rPr lang="en-US"/>
              <a:t/>
            </a:r>
          </a:p>
        </p:txBody>
      </p:sp>
    </p:spTree>
  </p:cSld>
</p:sldLayout>
</file>

<file path=ppt/slideLayouts/slideLayout7.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Comparison">
    <p:spTree>
      <p:nvGrpSpPr>
        <p:cNvPr id="1" name=""/>
        <p:cNvGrpSpPr/>
        <p:nvPr/>
      </p:nvGrpSpPr>
      <p:grpSpPr>
        <a:xfrm>
          <a:off x="0" y="0"/>
          <a:ext cx="0" cy="0"/>
          <a:chOff x="0" y="0"/>
          <a:chExt cx="0" cy="0"/>
        </a:xfrm>
      </p:grpSpPr>
      <p:sp>
        <p:nvSpPr>
          <p:cNvPr id="2" name="PlaceHolder 1"/>
          <p:cNvSpPr>
            <a:spLocks noGrp="1"/>
          </p:cNvSpPr>
          <p:nvPr>
            <p:ph type="ftr" idx="19"/>
          </p:nvPr>
        </p:nvSpPr>
        <p:spPr/>
        <p:txBody>
          <a:bodyPr/>
          <a:p>
            <a:r>
              <a:t>Footer</a:t>
            </a:r>
          </a:p>
        </p:txBody>
      </p:sp>
      <p:sp>
        <p:nvSpPr>
          <p:cNvPr id="3" name="PlaceHolder 2"/>
          <p:cNvSpPr>
            <a:spLocks noGrp="1"/>
          </p:cNvSpPr>
          <p:nvPr>
            <p:ph type="sldNum" idx="20"/>
          </p:nvPr>
        </p:nvSpPr>
        <p:spPr/>
        <p:txBody>
          <a:bodyPr/>
          <a:p>
            <a:fld id="{C9A4150A-2A07-4124-83B0-76E271D81013}" type="slidenum">
              <a:t>&lt;#&gt;</a:t>
            </a:fld>
          </a:p>
        </p:txBody>
      </p:sp>
      <p:sp>
        <p:nvSpPr>
          <p:cNvPr id="4" name="PlaceHolder 3"/>
          <p:cNvSpPr>
            <a:spLocks noGrp="1"/>
          </p:cNvSpPr>
          <p:nvPr>
            <p:ph type="dt" idx="21"/>
          </p:nvPr>
        </p:nvSpPr>
        <p:spPr/>
        <p:txBody>
          <a:bodyPr/>
          <a:p>
            <a:r>
              <a:rPr lang="en-US"/>
              <a:t/>
            </a:r>
          </a:p>
        </p:txBody>
      </p:sp>
    </p:spTree>
  </p:cSld>
</p:sldLayout>
</file>

<file path=ppt/slideLayouts/slideLayout8.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titleOnly" preserve="1">
  <p:cSld name="Title Only">
    <p:spTree>
      <p:nvGrpSpPr>
        <p:cNvPr id="1" name=""/>
        <p:cNvGrpSpPr/>
        <p:nvPr/>
      </p:nvGrpSpPr>
      <p:grpSpPr>
        <a:xfrm>
          <a:off x="0" y="0"/>
          <a:ext cx="0" cy="0"/>
          <a:chOff x="0" y="0"/>
          <a:chExt cx="0" cy="0"/>
        </a:xfrm>
      </p:grpSpPr>
      <p:sp>
        <p:nvSpPr>
          <p:cNvPr id="38"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lgn="ctr">
              <a:buNone/>
            </a:pPr>
            <a:endParaRPr b="0" lang="en-US" sz="4400" spc="-1" strike="noStrike">
              <a:solidFill>
                <a:srgbClr val="000000"/>
              </a:solidFill>
              <a:latin typeface="Arial"/>
            </a:endParaRPr>
          </a:p>
        </p:txBody>
      </p:sp>
      <p:sp>
        <p:nvSpPr>
          <p:cNvPr id="3" name="PlaceHolder 2"/>
          <p:cNvSpPr>
            <a:spLocks noGrp="1"/>
          </p:cNvSpPr>
          <p:nvPr>
            <p:ph type="ftr" idx="22"/>
          </p:nvPr>
        </p:nvSpPr>
        <p:spPr/>
        <p:txBody>
          <a:bodyPr/>
          <a:p>
            <a:r>
              <a:t>Footer</a:t>
            </a:r>
          </a:p>
        </p:txBody>
      </p:sp>
      <p:sp>
        <p:nvSpPr>
          <p:cNvPr id="4" name="PlaceHolder 3"/>
          <p:cNvSpPr>
            <a:spLocks noGrp="1"/>
          </p:cNvSpPr>
          <p:nvPr>
            <p:ph type="sldNum" idx="23"/>
          </p:nvPr>
        </p:nvSpPr>
        <p:spPr/>
        <p:txBody>
          <a:bodyPr/>
          <a:p>
            <a:fld id="{7310B40C-88DC-42AA-BC5B-35E8FEFAC2AA}" type="slidenum">
              <a:t>&lt;#&gt;</a:t>
            </a:fld>
          </a:p>
        </p:txBody>
      </p:sp>
      <p:sp>
        <p:nvSpPr>
          <p:cNvPr id="5" name="PlaceHolder 4"/>
          <p:cNvSpPr>
            <a:spLocks noGrp="1"/>
          </p:cNvSpPr>
          <p:nvPr>
            <p:ph type="dt" idx="24"/>
          </p:nvPr>
        </p:nvSpPr>
        <p:spPr/>
        <p:txBody>
          <a:bodyPr/>
          <a:p>
            <a:r>
              <a:rPr lang="en-US"/>
              <a:t/>
            </a:r>
          </a:p>
        </p:txBody>
      </p:sp>
    </p:spTree>
  </p:cSld>
</p:sldLayout>
</file>

<file path=ppt/slideLayouts/slideLayout9.xml><?xml version="1.0" encoding="utf-8"?>
<p:sldLayout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type="blank" preserve="1">
  <p:cSld name="Blank">
    <p:spTree>
      <p:nvGrpSpPr>
        <p:cNvPr id="1" name=""/>
        <p:cNvGrpSpPr/>
        <p:nvPr/>
      </p:nvGrpSpPr>
      <p:grpSpPr>
        <a:xfrm>
          <a:off x="0" y="0"/>
          <a:ext cx="0" cy="0"/>
          <a:chOff x="0" y="0"/>
          <a:chExt cx="0" cy="0"/>
        </a:xfrm>
      </p:grpSpPr>
      <p:sp>
        <p:nvSpPr>
          <p:cNvPr id="2" name="PlaceHolder 1"/>
          <p:cNvSpPr>
            <a:spLocks noGrp="1"/>
          </p:cNvSpPr>
          <p:nvPr>
            <p:ph type="ftr" idx="25"/>
          </p:nvPr>
        </p:nvSpPr>
        <p:spPr/>
        <p:txBody>
          <a:bodyPr/>
          <a:p>
            <a:r>
              <a:t>Footer</a:t>
            </a:r>
          </a:p>
        </p:txBody>
      </p:sp>
      <p:sp>
        <p:nvSpPr>
          <p:cNvPr id="3" name="PlaceHolder 2"/>
          <p:cNvSpPr>
            <a:spLocks noGrp="1"/>
          </p:cNvSpPr>
          <p:nvPr>
            <p:ph type="sldNum" idx="26"/>
          </p:nvPr>
        </p:nvSpPr>
        <p:spPr/>
        <p:txBody>
          <a:bodyPr/>
          <a:p>
            <a:fld id="{FF90CB92-537F-46EA-9BA8-5EF75F4849EA}" type="slidenum">
              <a:t>&lt;#&gt;</a:t>
            </a:fld>
          </a:p>
        </p:txBody>
      </p:sp>
      <p:sp>
        <p:nvSpPr>
          <p:cNvPr id="4" name="PlaceHolder 3"/>
          <p:cNvSpPr>
            <a:spLocks noGrp="1"/>
          </p:cNvSpPr>
          <p:nvPr>
            <p:ph type="dt" idx="27"/>
          </p:nvPr>
        </p:nvSpPr>
        <p:spPr/>
        <p:txBody>
          <a:bodyPr/>
          <a:p>
            <a:r>
              <a:rPr lang="en-US"/>
              <a:t/>
            </a:r>
          </a:p>
        </p:txBody>
      </p:sp>
    </p:spTree>
  </p:cSld>
</p:sldLayout>
</file>

<file path=ppt/slideMasters/_rels/slideMaster1.xml.rels><?xml version="1.0" encoding="UTF-8"?>
<Relationships xmlns="http://schemas.openxmlformats.org/package/2006/relationships"><Relationship Id="rId1" Type="http://schemas.openxmlformats.org/officeDocument/2006/relationships/theme" Target="../theme/theme1.xml"/><Relationship Id="rId2" Type="http://schemas.openxmlformats.org/officeDocument/2006/relationships/slideLayout" Target="../slideLayouts/slideLayout1.xml"/>
</Relationships>
</file>

<file path=ppt/slideMasters/_rels/slideMaster10.xml.rels><?xml version="1.0" encoding="UTF-8"?>
<Relationships xmlns="http://schemas.openxmlformats.org/package/2006/relationships"><Relationship Id="rId1" Type="http://schemas.openxmlformats.org/officeDocument/2006/relationships/theme" Target="../theme/theme10.xml"/><Relationship Id="rId2" Type="http://schemas.openxmlformats.org/officeDocument/2006/relationships/slideLayout" Target="../slideLayouts/slideLayout10.xml"/>
</Relationships>
</file>

<file path=ppt/slideMasters/_rels/slideMaster11.xml.rels><?xml version="1.0" encoding="UTF-8"?>
<Relationships xmlns="http://schemas.openxmlformats.org/package/2006/relationships"><Relationship Id="rId1" Type="http://schemas.openxmlformats.org/officeDocument/2006/relationships/theme" Target="../theme/theme11.xml"/><Relationship Id="rId2" Type="http://schemas.openxmlformats.org/officeDocument/2006/relationships/slideLayout" Target="../slideLayouts/slideLayout11.xml"/>
</Relationships>
</file>

<file path=ppt/slideMasters/_rels/slideMaster12.xml.rels><?xml version="1.0" encoding="UTF-8"?>
<Relationships xmlns="http://schemas.openxmlformats.org/package/2006/relationships"><Relationship Id="rId1" Type="http://schemas.openxmlformats.org/officeDocument/2006/relationships/theme" Target="../theme/theme12.xml"/><Relationship Id="rId2" Type="http://schemas.openxmlformats.org/officeDocument/2006/relationships/slideLayout" Target="../slideLayouts/slideLayout12.xml"/>
</Relationships>
</file>

<file path=ppt/slideMasters/_rels/slideMaster2.xml.rels><?xml version="1.0" encoding="UTF-8"?>
<Relationships xmlns="http://schemas.openxmlformats.org/package/2006/relationships"><Relationship Id="rId1" Type="http://schemas.openxmlformats.org/officeDocument/2006/relationships/theme" Target="../theme/theme2.xml"/><Relationship Id="rId2" Type="http://schemas.openxmlformats.org/officeDocument/2006/relationships/slideLayout" Target="../slideLayouts/slideLayout2.xml"/>
</Relationships>
</file>

<file path=ppt/slideMasters/_rels/slideMaster3.xml.rels><?xml version="1.0" encoding="UTF-8"?>
<Relationships xmlns="http://schemas.openxmlformats.org/package/2006/relationships"><Relationship Id="rId1" Type="http://schemas.openxmlformats.org/officeDocument/2006/relationships/theme" Target="../theme/theme3.xml"/><Relationship Id="rId2" Type="http://schemas.openxmlformats.org/officeDocument/2006/relationships/slideLayout" Target="../slideLayouts/slideLayout3.xml"/>
</Relationships>
</file>

<file path=ppt/slideMasters/_rels/slideMaster4.xml.rels><?xml version="1.0" encoding="UTF-8"?>
<Relationships xmlns="http://schemas.openxmlformats.org/package/2006/relationships"><Relationship Id="rId1" Type="http://schemas.openxmlformats.org/officeDocument/2006/relationships/theme" Target="../theme/theme4.xml"/><Relationship Id="rId2" Type="http://schemas.openxmlformats.org/officeDocument/2006/relationships/slideLayout" Target="../slideLayouts/slideLayout4.xml"/>
</Relationships>
</file>

<file path=ppt/slideMasters/_rels/slideMaster5.xml.rels><?xml version="1.0" encoding="UTF-8"?>
<Relationships xmlns="http://schemas.openxmlformats.org/package/2006/relationships"><Relationship Id="rId1" Type="http://schemas.openxmlformats.org/officeDocument/2006/relationships/theme" Target="../theme/theme5.xml"/><Relationship Id="rId2" Type="http://schemas.openxmlformats.org/officeDocument/2006/relationships/slideLayout" Target="../slideLayouts/slideLayout5.xml"/>
</Relationships>
</file>

<file path=ppt/slideMasters/_rels/slideMaster6.xml.rels><?xml version="1.0" encoding="UTF-8"?>
<Relationships xmlns="http://schemas.openxmlformats.org/package/2006/relationships"><Relationship Id="rId1" Type="http://schemas.openxmlformats.org/officeDocument/2006/relationships/theme" Target="../theme/theme6.xml"/><Relationship Id="rId2" Type="http://schemas.openxmlformats.org/officeDocument/2006/relationships/slideLayout" Target="../slideLayouts/slideLayout6.xml"/>
</Relationships>
</file>

<file path=ppt/slideMasters/_rels/slideMaster7.xml.rels><?xml version="1.0" encoding="UTF-8"?>
<Relationships xmlns="http://schemas.openxmlformats.org/package/2006/relationships"><Relationship Id="rId1" Type="http://schemas.openxmlformats.org/officeDocument/2006/relationships/theme" Target="../theme/theme7.xml"/><Relationship Id="rId2" Type="http://schemas.openxmlformats.org/officeDocument/2006/relationships/slideLayout" Target="../slideLayouts/slideLayout7.xml"/>
</Relationships>
</file>

<file path=ppt/slideMasters/_rels/slideMaster8.xml.rels><?xml version="1.0" encoding="UTF-8"?>
<Relationships xmlns="http://schemas.openxmlformats.org/package/2006/relationships"><Relationship Id="rId1" Type="http://schemas.openxmlformats.org/officeDocument/2006/relationships/theme" Target="../theme/theme8.xml"/><Relationship Id="rId2" Type="http://schemas.openxmlformats.org/officeDocument/2006/relationships/slideLayout" Target="../slideLayouts/slideLayout8.xml"/>
</Relationships>
</file>

<file path=ppt/slideMasters/_rels/slideMaster9.xml.rels><?xml version="1.0" encoding="UTF-8"?>
<Relationships xmlns="http://schemas.openxmlformats.org/package/2006/relationships"><Relationship Id="rId1" Type="http://schemas.openxmlformats.org/officeDocument/2006/relationships/theme" Target="../theme/theme9.xml"/><Relationship Id="rId2" Type="http://schemas.openxmlformats.org/officeDocument/2006/relationships/slideLayout" Target="../slideLayouts/slideLayout9.xml"/>
</Relationships>
</file>

<file path=ppt/slideMasters/slideMaster1.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0"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buNone/>
            </a:pPr>
            <a:r>
              <a:rPr b="0" lang="en-US" sz="1800" spc="-1" strike="noStrike">
                <a:solidFill>
                  <a:srgbClr val="000000"/>
                </a:solidFill>
                <a:latin typeface="Arial"/>
              </a:rPr>
              <a:t>Click to edit the title text format</a:t>
            </a:r>
            <a:endParaRPr b="0" lang="en-US" sz="1800" spc="-1" strike="noStrike">
              <a:solidFill>
                <a:srgbClr val="000000"/>
              </a:solidFill>
              <a:latin typeface="Arial"/>
            </a:endParaRPr>
          </a:p>
        </p:txBody>
      </p:sp>
      <p:sp>
        <p:nvSpPr>
          <p:cNvPr id="1" name="PlaceHolder 2"/>
          <p:cNvSpPr>
            <a:spLocks noGrp="1"/>
          </p:cNvSpPr>
          <p:nvPr>
            <p:ph type="ftr" idx="1"/>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2" name="PlaceHolder 3"/>
          <p:cNvSpPr>
            <a:spLocks noGrp="1"/>
          </p:cNvSpPr>
          <p:nvPr>
            <p:ph type="sldNum" idx="2"/>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F0C77812-C782-44E0-96C6-3BA3CC23E7A9}"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3" name="PlaceHolder 4"/>
          <p:cNvSpPr>
            <a:spLocks noGrp="1"/>
          </p:cNvSpPr>
          <p:nvPr>
            <p:ph type="dt" idx="3"/>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49" r:id="rId2"/>
  </p:sldLayoutIdLst>
</p:sldMaster>
</file>

<file path=ppt/slideMasters/slideMaster10.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42" name="PlaceHolder 1"/>
          <p:cNvSpPr>
            <a:spLocks noGrp="1"/>
          </p:cNvSpPr>
          <p:nvPr>
            <p:ph type="ftr" idx="28"/>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43" name="PlaceHolder 2"/>
          <p:cNvSpPr>
            <a:spLocks noGrp="1"/>
          </p:cNvSpPr>
          <p:nvPr>
            <p:ph type="sldNum" idx="29"/>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36F5C818-DE78-4BCA-8228-9B40B2568DB2}"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44" name="PlaceHolder 3"/>
          <p:cNvSpPr>
            <a:spLocks noGrp="1"/>
          </p:cNvSpPr>
          <p:nvPr>
            <p:ph type="dt" idx="30"/>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67" r:id="rId2"/>
  </p:sldLayoutIdLst>
</p:sldMaster>
</file>

<file path=ppt/slideMasters/slideMaster11.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45"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buNone/>
            </a:pPr>
            <a:r>
              <a:rPr b="0" lang="en-US" sz="1800" spc="-1" strike="noStrike">
                <a:solidFill>
                  <a:srgbClr val="000000"/>
                </a:solidFill>
                <a:latin typeface="Arial"/>
              </a:rPr>
              <a:t>Click to edit the title text format</a:t>
            </a:r>
            <a:endParaRPr b="0" lang="en-US" sz="1800" spc="-1" strike="noStrike">
              <a:solidFill>
                <a:srgbClr val="000000"/>
              </a:solidFill>
              <a:latin typeface="Arial"/>
            </a:endParaRPr>
          </a:p>
        </p:txBody>
      </p:sp>
      <p:sp>
        <p:nvSpPr>
          <p:cNvPr id="46" name="PlaceHolder 2"/>
          <p:cNvSpPr>
            <a:spLocks noGrp="1"/>
          </p:cNvSpPr>
          <p:nvPr>
            <p:ph type="ftr" idx="31"/>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47" name="PlaceHolder 3"/>
          <p:cNvSpPr>
            <a:spLocks noGrp="1"/>
          </p:cNvSpPr>
          <p:nvPr>
            <p:ph type="sldNum" idx="32"/>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99BF7906-9609-4D5B-B7D5-189663CDA6DE}"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48" name="PlaceHolder 4"/>
          <p:cNvSpPr>
            <a:spLocks noGrp="1"/>
          </p:cNvSpPr>
          <p:nvPr>
            <p:ph type="dt" idx="33"/>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
        <p:nvSpPr>
          <p:cNvPr id="49" name="PlaceHolder 5"/>
          <p:cNvSpPr>
            <a:spLocks noGrp="1"/>
          </p:cNvSpPr>
          <p:nvPr>
            <p:ph type="body"/>
          </p:nvPr>
        </p:nvSpPr>
        <p:spPr>
          <a:xfrm>
            <a:off x="342720" y="2852640"/>
            <a:ext cx="6171840" cy="7070760"/>
          </a:xfrm>
          <a:prstGeom prst="rect">
            <a:avLst/>
          </a:prstGeom>
          <a:noFill/>
          <a:ln w="0">
            <a:noFill/>
          </a:ln>
        </p:spPr>
        <p:txBody>
          <a:bodyPr lIns="0" rIns="0" tIns="0" bIns="0" anchor="t">
            <a:normAutofit/>
          </a:bodyPr>
          <a:p>
            <a:pPr marL="432000" indent="-324000">
              <a:spcBef>
                <a:spcPts val="1417"/>
              </a:spcBef>
              <a:buClr>
                <a:srgbClr val="000000"/>
              </a:buClr>
              <a:buSzPct val="45000"/>
              <a:buFont typeface="Wingdings" charset="2"/>
              <a:buChar char=""/>
            </a:pPr>
            <a:r>
              <a:rPr b="0" lang="en-US" sz="3200" spc="-1" strike="noStrike">
                <a:solidFill>
                  <a:srgbClr val="000000"/>
                </a:solidFill>
                <a:latin typeface="Arial"/>
              </a:rPr>
              <a:t>Click to edit the outline text format</a:t>
            </a:r>
            <a:endParaRPr b="0" lang="en-US" sz="32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US" sz="2800" spc="-1" strike="noStrike">
                <a:solidFill>
                  <a:srgbClr val="000000"/>
                </a:solidFill>
                <a:latin typeface="Arial"/>
              </a:rPr>
              <a:t>Second Outline Level</a:t>
            </a:r>
            <a:endParaRPr b="0" lang="en-US" sz="28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US" sz="2400" spc="-1" strike="noStrike">
                <a:solidFill>
                  <a:srgbClr val="000000"/>
                </a:solidFill>
                <a:latin typeface="Arial"/>
              </a:rPr>
              <a:t>Third Outline Level</a:t>
            </a:r>
            <a:endParaRPr b="0" lang="en-US" sz="24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US" sz="2000" spc="-1" strike="noStrike">
                <a:solidFill>
                  <a:srgbClr val="000000"/>
                </a:solidFill>
                <a:latin typeface="Arial"/>
              </a:rPr>
              <a:t>Fourth Outline Level</a:t>
            </a:r>
            <a:endParaRPr b="0" lang="en-US" sz="20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US" sz="2000" spc="-1" strike="noStrike">
                <a:solidFill>
                  <a:srgbClr val="000000"/>
                </a:solidFill>
                <a:latin typeface="Arial"/>
              </a:rPr>
              <a:t>Fifth Outline Level</a:t>
            </a:r>
            <a:endParaRPr b="0" lang="en-US" sz="20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US" sz="2000" spc="-1" strike="noStrike">
                <a:solidFill>
                  <a:srgbClr val="000000"/>
                </a:solidFill>
                <a:latin typeface="Arial"/>
              </a:rPr>
              <a:t>Sixth Outline Level</a:t>
            </a:r>
            <a:endParaRPr b="0" lang="en-US" sz="20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US" sz="2000" spc="-1" strike="noStrike">
                <a:solidFill>
                  <a:srgbClr val="000000"/>
                </a:solidFill>
                <a:latin typeface="Arial"/>
              </a:rPr>
              <a:t>Seventh Outline Level</a:t>
            </a:r>
            <a:endParaRPr b="0" lang="en-US" sz="2000" spc="-1" strike="noStrike">
              <a:solidFill>
                <a:srgbClr val="000000"/>
              </a:solidFill>
              <a:latin typeface="Arial"/>
            </a:endParaRPr>
          </a:p>
        </p:txBody>
      </p:sp>
    </p:spTree>
  </p:cSld>
  <p:clrMap bg1="lt1" bg2="lt2" tx1="dk1" tx2="dk2" accent1="accent1" accent2="accent2" accent3="accent3" accent4="accent4" accent5="accent5" accent6="accent6" hlink="hlink" folHlink="folHlink"/>
  <p:sldLayoutIdLst>
    <p:sldLayoutId id="2147483669" r:id="rId2"/>
  </p:sldLayoutIdLst>
</p:sldMaster>
</file>

<file path=ppt/slideMasters/slideMaster12.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51" name="PlaceHolder 1"/>
          <p:cNvSpPr>
            <a:spLocks noGrp="1"/>
          </p:cNvSpPr>
          <p:nvPr>
            <p:ph type="ftr" idx="34"/>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52" name="PlaceHolder 2"/>
          <p:cNvSpPr>
            <a:spLocks noGrp="1"/>
          </p:cNvSpPr>
          <p:nvPr>
            <p:ph type="sldNum" idx="35"/>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CDE5597E-4B6D-4FE6-BE7D-7FA4A2B2C41C}"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53" name="PlaceHolder 3"/>
          <p:cNvSpPr>
            <a:spLocks noGrp="1"/>
          </p:cNvSpPr>
          <p:nvPr>
            <p:ph type="dt" idx="36"/>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71" r:id="rId2"/>
  </p:sldLayoutIdLst>
</p:sldMaster>
</file>

<file path=ppt/slideMasters/slideMaster2.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6" name="PlaceHolder 1"/>
          <p:cNvSpPr>
            <a:spLocks noGrp="1"/>
          </p:cNvSpPr>
          <p:nvPr>
            <p:ph type="ftr" idx="4"/>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7" name="PlaceHolder 2"/>
          <p:cNvSpPr>
            <a:spLocks noGrp="1"/>
          </p:cNvSpPr>
          <p:nvPr>
            <p:ph type="sldNum" idx="5"/>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94FB6885-DBC3-4A4E-A6EE-210D4FA2AA02}"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8" name="PlaceHolder 3"/>
          <p:cNvSpPr>
            <a:spLocks noGrp="1"/>
          </p:cNvSpPr>
          <p:nvPr>
            <p:ph type="dt" idx="6"/>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51" r:id="rId2"/>
  </p:sldLayoutIdLst>
</p:sldMaster>
</file>

<file path=ppt/slideMasters/slideMaster3.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9" name="PlaceHolder 1"/>
          <p:cNvSpPr>
            <a:spLocks noGrp="1"/>
          </p:cNvSpPr>
          <p:nvPr>
            <p:ph type="ftr" idx="7"/>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10" name="PlaceHolder 2"/>
          <p:cNvSpPr>
            <a:spLocks noGrp="1"/>
          </p:cNvSpPr>
          <p:nvPr>
            <p:ph type="sldNum" idx="8"/>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83DA4FE4-E551-4769-B5E4-FCC14AE75B65}"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11" name="PlaceHolder 3"/>
          <p:cNvSpPr>
            <a:spLocks noGrp="1"/>
          </p:cNvSpPr>
          <p:nvPr>
            <p:ph type="dt" idx="9"/>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53" r:id="rId2"/>
  </p:sldLayoutIdLst>
</p:sldMaster>
</file>

<file path=ppt/slideMasters/slideMaster4.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12"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buNone/>
            </a:pPr>
            <a:r>
              <a:rPr b="0" lang="en-US" sz="1800" spc="-1" strike="noStrike">
                <a:solidFill>
                  <a:srgbClr val="000000"/>
                </a:solidFill>
                <a:latin typeface="Arial"/>
              </a:rPr>
              <a:t>Click to edit the title text format</a:t>
            </a:r>
            <a:endParaRPr b="0" lang="en-US" sz="1800" spc="-1" strike="noStrike">
              <a:solidFill>
                <a:srgbClr val="000000"/>
              </a:solidFill>
              <a:latin typeface="Arial"/>
            </a:endParaRPr>
          </a:p>
        </p:txBody>
      </p:sp>
      <p:sp>
        <p:nvSpPr>
          <p:cNvPr id="13" name="PlaceHolder 2"/>
          <p:cNvSpPr>
            <a:spLocks noGrp="1"/>
          </p:cNvSpPr>
          <p:nvPr>
            <p:ph type="body"/>
          </p:nvPr>
        </p:nvSpPr>
        <p:spPr>
          <a:xfrm>
            <a:off x="342720" y="2852640"/>
            <a:ext cx="6171480" cy="7070400"/>
          </a:xfrm>
          <a:prstGeom prst="rect">
            <a:avLst/>
          </a:prstGeom>
          <a:noFill/>
          <a:ln w="0">
            <a:noFill/>
          </a:ln>
        </p:spPr>
        <p:txBody>
          <a:bodyPr lIns="0" rIns="0" tIns="0" bIns="0" anchor="t">
            <a:normAutofit/>
          </a:bodyPr>
          <a:p>
            <a:pPr marL="432000" indent="-324000">
              <a:spcBef>
                <a:spcPts val="1417"/>
              </a:spcBef>
              <a:buClr>
                <a:srgbClr val="000000"/>
              </a:buClr>
              <a:buSzPct val="45000"/>
              <a:buFont typeface="Wingdings" charset="2"/>
              <a:buChar char=""/>
            </a:pPr>
            <a:r>
              <a:rPr b="0" lang="en-US" sz="1800" spc="-1" strike="noStrike">
                <a:solidFill>
                  <a:srgbClr val="000000"/>
                </a:solidFill>
                <a:latin typeface="Arial"/>
              </a:rPr>
              <a:t>Click to edit the outline text format</a:t>
            </a:r>
            <a:endParaRPr b="0" lang="en-US" sz="18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US" sz="1800" spc="-1" strike="noStrike">
                <a:solidFill>
                  <a:srgbClr val="000000"/>
                </a:solidFill>
                <a:latin typeface="Arial"/>
              </a:rPr>
              <a:t>Second Outline Level</a:t>
            </a:r>
            <a:endParaRPr b="0" lang="en-US" sz="18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US" sz="1800" spc="-1" strike="noStrike">
                <a:solidFill>
                  <a:srgbClr val="000000"/>
                </a:solidFill>
                <a:latin typeface="Arial"/>
              </a:rPr>
              <a:t>Third Outline Level</a:t>
            </a:r>
            <a:endParaRPr b="0" lang="en-US" sz="18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US" sz="1800" spc="-1" strike="noStrike">
                <a:solidFill>
                  <a:srgbClr val="000000"/>
                </a:solidFill>
                <a:latin typeface="Arial"/>
              </a:rPr>
              <a:t>Fourth Outline Level</a:t>
            </a:r>
            <a:endParaRPr b="0" lang="en-US" sz="18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US" sz="1800" spc="-1" strike="noStrike">
                <a:solidFill>
                  <a:srgbClr val="000000"/>
                </a:solidFill>
                <a:latin typeface="Arial"/>
              </a:rPr>
              <a:t>Fifth Outline Level</a:t>
            </a:r>
            <a:endParaRPr b="0" lang="en-US" sz="18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US" sz="1800" spc="-1" strike="noStrike">
                <a:solidFill>
                  <a:srgbClr val="000000"/>
                </a:solidFill>
                <a:latin typeface="Arial"/>
              </a:rPr>
              <a:t>Sixth Outline Level</a:t>
            </a:r>
            <a:endParaRPr b="0" lang="en-US" sz="18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US" sz="1800" spc="-1" strike="noStrike">
                <a:solidFill>
                  <a:srgbClr val="000000"/>
                </a:solidFill>
                <a:latin typeface="Arial"/>
              </a:rPr>
              <a:t>Seventh Outline Level</a:t>
            </a:r>
            <a:endParaRPr b="0" lang="en-US" sz="1800" spc="-1" strike="noStrike">
              <a:solidFill>
                <a:srgbClr val="000000"/>
              </a:solidFill>
              <a:latin typeface="Arial"/>
            </a:endParaRPr>
          </a:p>
        </p:txBody>
      </p:sp>
      <p:sp>
        <p:nvSpPr>
          <p:cNvPr id="14" name="PlaceHolder 3"/>
          <p:cNvSpPr>
            <a:spLocks noGrp="1"/>
          </p:cNvSpPr>
          <p:nvPr>
            <p:ph type="ftr" idx="10"/>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15" name="PlaceHolder 4"/>
          <p:cNvSpPr>
            <a:spLocks noGrp="1"/>
          </p:cNvSpPr>
          <p:nvPr>
            <p:ph type="sldNum" idx="11"/>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4CBC5AFE-521B-4831-8050-F4476F899481}"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16" name="PlaceHolder 5"/>
          <p:cNvSpPr>
            <a:spLocks noGrp="1"/>
          </p:cNvSpPr>
          <p:nvPr>
            <p:ph type="dt" idx="12"/>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55" r:id="rId2"/>
  </p:sldLayoutIdLst>
</p:sldMaster>
</file>

<file path=ppt/slideMasters/slideMaster5.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19" name="PlaceHolder 1"/>
          <p:cNvSpPr>
            <a:spLocks noGrp="1"/>
          </p:cNvSpPr>
          <p:nvPr>
            <p:ph type="ftr" idx="13"/>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20" name="PlaceHolder 2"/>
          <p:cNvSpPr>
            <a:spLocks noGrp="1"/>
          </p:cNvSpPr>
          <p:nvPr>
            <p:ph type="sldNum" idx="14"/>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52CE7DF8-B52F-4D94-85B1-67E7F0862D74}"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21" name="PlaceHolder 3"/>
          <p:cNvSpPr>
            <a:spLocks noGrp="1"/>
          </p:cNvSpPr>
          <p:nvPr>
            <p:ph type="dt" idx="15"/>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57" r:id="rId2"/>
  </p:sldLayoutIdLst>
</p:sldMaster>
</file>

<file path=ppt/slideMasters/slideMaster6.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22"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buNone/>
            </a:pPr>
            <a:r>
              <a:rPr b="0" lang="en-US" sz="1800" spc="-1" strike="noStrike">
                <a:solidFill>
                  <a:srgbClr val="000000"/>
                </a:solidFill>
                <a:latin typeface="Arial"/>
              </a:rPr>
              <a:t>Click to edit the title text format</a:t>
            </a:r>
            <a:endParaRPr b="0" lang="en-US" sz="1800" spc="-1" strike="noStrike">
              <a:solidFill>
                <a:srgbClr val="000000"/>
              </a:solidFill>
              <a:latin typeface="Arial"/>
            </a:endParaRPr>
          </a:p>
        </p:txBody>
      </p:sp>
      <p:sp>
        <p:nvSpPr>
          <p:cNvPr id="23" name="PlaceHolder 2"/>
          <p:cNvSpPr>
            <a:spLocks noGrp="1"/>
          </p:cNvSpPr>
          <p:nvPr>
            <p:ph type="body"/>
          </p:nvPr>
        </p:nvSpPr>
        <p:spPr>
          <a:xfrm>
            <a:off x="342720" y="2852640"/>
            <a:ext cx="3011400" cy="7070400"/>
          </a:xfrm>
          <a:prstGeom prst="rect">
            <a:avLst/>
          </a:prstGeom>
          <a:noFill/>
          <a:ln w="0">
            <a:noFill/>
          </a:ln>
        </p:spPr>
        <p:txBody>
          <a:bodyPr lIns="0" rIns="0" tIns="0" bIns="0" anchor="t">
            <a:normAutofit fontScale="71666"/>
          </a:bodyPr>
          <a:p>
            <a:pPr marL="432000" indent="-324000">
              <a:spcBef>
                <a:spcPts val="1417"/>
              </a:spcBef>
              <a:buClr>
                <a:srgbClr val="000000"/>
              </a:buClr>
              <a:buSzPct val="45000"/>
              <a:buFont typeface="Wingdings" charset="2"/>
              <a:buChar char=""/>
            </a:pPr>
            <a:r>
              <a:rPr b="0" lang="en-US" sz="1800" spc="-1" strike="noStrike">
                <a:solidFill>
                  <a:srgbClr val="000000"/>
                </a:solidFill>
                <a:latin typeface="Arial"/>
              </a:rPr>
              <a:t>Click to edit the outline text format</a:t>
            </a:r>
            <a:endParaRPr b="0" lang="en-US" sz="18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US" sz="1800" spc="-1" strike="noStrike">
                <a:solidFill>
                  <a:srgbClr val="000000"/>
                </a:solidFill>
                <a:latin typeface="Arial"/>
              </a:rPr>
              <a:t>Second Outline Level</a:t>
            </a:r>
            <a:endParaRPr b="0" lang="en-US" sz="18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US" sz="1800" spc="-1" strike="noStrike">
                <a:solidFill>
                  <a:srgbClr val="000000"/>
                </a:solidFill>
                <a:latin typeface="Arial"/>
              </a:rPr>
              <a:t>Third Outline Level</a:t>
            </a:r>
            <a:endParaRPr b="0" lang="en-US" sz="18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US" sz="1800" spc="-1" strike="noStrike">
                <a:solidFill>
                  <a:srgbClr val="000000"/>
                </a:solidFill>
                <a:latin typeface="Arial"/>
              </a:rPr>
              <a:t>Fourth Outline Level</a:t>
            </a:r>
            <a:endParaRPr b="0" lang="en-US" sz="18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US" sz="1800" spc="-1" strike="noStrike">
                <a:solidFill>
                  <a:srgbClr val="000000"/>
                </a:solidFill>
                <a:latin typeface="Arial"/>
              </a:rPr>
              <a:t>Fifth Outline Level</a:t>
            </a:r>
            <a:endParaRPr b="0" lang="en-US" sz="18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US" sz="1800" spc="-1" strike="noStrike">
                <a:solidFill>
                  <a:srgbClr val="000000"/>
                </a:solidFill>
                <a:latin typeface="Arial"/>
              </a:rPr>
              <a:t>Sixth Outline Level</a:t>
            </a:r>
            <a:endParaRPr b="0" lang="en-US" sz="18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US" sz="1800" spc="-1" strike="noStrike">
                <a:solidFill>
                  <a:srgbClr val="000000"/>
                </a:solidFill>
                <a:latin typeface="Arial"/>
              </a:rPr>
              <a:t>Seventh Outline Level</a:t>
            </a:r>
            <a:endParaRPr b="0" lang="en-US" sz="1800" spc="-1" strike="noStrike">
              <a:solidFill>
                <a:srgbClr val="000000"/>
              </a:solidFill>
              <a:latin typeface="Arial"/>
            </a:endParaRPr>
          </a:p>
        </p:txBody>
      </p:sp>
      <p:sp>
        <p:nvSpPr>
          <p:cNvPr id="24" name="PlaceHolder 3"/>
          <p:cNvSpPr>
            <a:spLocks noGrp="1"/>
          </p:cNvSpPr>
          <p:nvPr>
            <p:ph type="body"/>
          </p:nvPr>
        </p:nvSpPr>
        <p:spPr>
          <a:xfrm>
            <a:off x="3505320" y="2852640"/>
            <a:ext cx="3011400" cy="7070400"/>
          </a:xfrm>
          <a:prstGeom prst="rect">
            <a:avLst/>
          </a:prstGeom>
          <a:noFill/>
          <a:ln w="0">
            <a:noFill/>
          </a:ln>
        </p:spPr>
        <p:txBody>
          <a:bodyPr lIns="0" rIns="0" tIns="0" bIns="0" anchor="t">
            <a:normAutofit fontScale="71666"/>
          </a:bodyPr>
          <a:p>
            <a:pPr marL="432000" indent="-324000">
              <a:spcBef>
                <a:spcPts val="1417"/>
              </a:spcBef>
              <a:buClr>
                <a:srgbClr val="000000"/>
              </a:buClr>
              <a:buSzPct val="45000"/>
              <a:buFont typeface="Wingdings" charset="2"/>
              <a:buChar char=""/>
            </a:pPr>
            <a:r>
              <a:rPr b="0" lang="en-US" sz="1800" spc="-1" strike="noStrike">
                <a:solidFill>
                  <a:srgbClr val="000000"/>
                </a:solidFill>
                <a:latin typeface="Arial"/>
              </a:rPr>
              <a:t>Click to edit the outline text format</a:t>
            </a:r>
            <a:endParaRPr b="0" lang="en-US" sz="1800" spc="-1" strike="noStrike">
              <a:solidFill>
                <a:srgbClr val="000000"/>
              </a:solidFill>
              <a:latin typeface="Arial"/>
            </a:endParaRPr>
          </a:p>
          <a:p>
            <a:pPr lvl="1" marL="864000" indent="-324000">
              <a:spcBef>
                <a:spcPts val="1134"/>
              </a:spcBef>
              <a:buClr>
                <a:srgbClr val="000000"/>
              </a:buClr>
              <a:buSzPct val="75000"/>
              <a:buFont typeface="Symbol" charset="2"/>
              <a:buChar char=""/>
            </a:pPr>
            <a:r>
              <a:rPr b="0" lang="en-US" sz="1800" spc="-1" strike="noStrike">
                <a:solidFill>
                  <a:srgbClr val="000000"/>
                </a:solidFill>
                <a:latin typeface="Arial"/>
              </a:rPr>
              <a:t>Second Outline Level</a:t>
            </a:r>
            <a:endParaRPr b="0" lang="en-US" sz="1800" spc="-1" strike="noStrike">
              <a:solidFill>
                <a:srgbClr val="000000"/>
              </a:solidFill>
              <a:latin typeface="Arial"/>
            </a:endParaRPr>
          </a:p>
          <a:p>
            <a:pPr lvl="2" marL="1296000" indent="-288000">
              <a:spcBef>
                <a:spcPts val="850"/>
              </a:spcBef>
              <a:buClr>
                <a:srgbClr val="000000"/>
              </a:buClr>
              <a:buSzPct val="45000"/>
              <a:buFont typeface="Wingdings" charset="2"/>
              <a:buChar char=""/>
            </a:pPr>
            <a:r>
              <a:rPr b="0" lang="en-US" sz="1800" spc="-1" strike="noStrike">
                <a:solidFill>
                  <a:srgbClr val="000000"/>
                </a:solidFill>
                <a:latin typeface="Arial"/>
              </a:rPr>
              <a:t>Third Outline Level</a:t>
            </a:r>
            <a:endParaRPr b="0" lang="en-US" sz="1800" spc="-1" strike="noStrike">
              <a:solidFill>
                <a:srgbClr val="000000"/>
              </a:solidFill>
              <a:latin typeface="Arial"/>
            </a:endParaRPr>
          </a:p>
          <a:p>
            <a:pPr lvl="3" marL="1728000" indent="-216000">
              <a:spcBef>
                <a:spcPts val="567"/>
              </a:spcBef>
              <a:buClr>
                <a:srgbClr val="000000"/>
              </a:buClr>
              <a:buSzPct val="75000"/>
              <a:buFont typeface="Symbol" charset="2"/>
              <a:buChar char=""/>
            </a:pPr>
            <a:r>
              <a:rPr b="0" lang="en-US" sz="1800" spc="-1" strike="noStrike">
                <a:solidFill>
                  <a:srgbClr val="000000"/>
                </a:solidFill>
                <a:latin typeface="Arial"/>
              </a:rPr>
              <a:t>Fourth Outline Level</a:t>
            </a:r>
            <a:endParaRPr b="0" lang="en-US" sz="1800" spc="-1" strike="noStrike">
              <a:solidFill>
                <a:srgbClr val="000000"/>
              </a:solidFill>
              <a:latin typeface="Arial"/>
            </a:endParaRPr>
          </a:p>
          <a:p>
            <a:pPr lvl="4" marL="2160000" indent="-216000">
              <a:spcBef>
                <a:spcPts val="283"/>
              </a:spcBef>
              <a:buClr>
                <a:srgbClr val="000000"/>
              </a:buClr>
              <a:buSzPct val="45000"/>
              <a:buFont typeface="Wingdings" charset="2"/>
              <a:buChar char=""/>
            </a:pPr>
            <a:r>
              <a:rPr b="0" lang="en-US" sz="1800" spc="-1" strike="noStrike">
                <a:solidFill>
                  <a:srgbClr val="000000"/>
                </a:solidFill>
                <a:latin typeface="Arial"/>
              </a:rPr>
              <a:t>Fifth Outline Level</a:t>
            </a:r>
            <a:endParaRPr b="0" lang="en-US" sz="1800" spc="-1" strike="noStrike">
              <a:solidFill>
                <a:srgbClr val="000000"/>
              </a:solidFill>
              <a:latin typeface="Arial"/>
            </a:endParaRPr>
          </a:p>
          <a:p>
            <a:pPr lvl="5" marL="2592000" indent="-216000">
              <a:spcBef>
                <a:spcPts val="283"/>
              </a:spcBef>
              <a:buClr>
                <a:srgbClr val="000000"/>
              </a:buClr>
              <a:buSzPct val="45000"/>
              <a:buFont typeface="Wingdings" charset="2"/>
              <a:buChar char=""/>
            </a:pPr>
            <a:r>
              <a:rPr b="0" lang="en-US" sz="1800" spc="-1" strike="noStrike">
                <a:solidFill>
                  <a:srgbClr val="000000"/>
                </a:solidFill>
                <a:latin typeface="Arial"/>
              </a:rPr>
              <a:t>Sixth Outline Level</a:t>
            </a:r>
            <a:endParaRPr b="0" lang="en-US" sz="1800" spc="-1" strike="noStrike">
              <a:solidFill>
                <a:srgbClr val="000000"/>
              </a:solidFill>
              <a:latin typeface="Arial"/>
            </a:endParaRPr>
          </a:p>
          <a:p>
            <a:pPr lvl="6" marL="3024000" indent="-216000">
              <a:spcBef>
                <a:spcPts val="283"/>
              </a:spcBef>
              <a:buClr>
                <a:srgbClr val="000000"/>
              </a:buClr>
              <a:buSzPct val="45000"/>
              <a:buFont typeface="Wingdings" charset="2"/>
              <a:buChar char=""/>
            </a:pPr>
            <a:r>
              <a:rPr b="0" lang="en-US" sz="1800" spc="-1" strike="noStrike">
                <a:solidFill>
                  <a:srgbClr val="000000"/>
                </a:solidFill>
                <a:latin typeface="Arial"/>
              </a:rPr>
              <a:t>Seventh Outline Level</a:t>
            </a:r>
            <a:endParaRPr b="0" lang="en-US" sz="1800" spc="-1" strike="noStrike">
              <a:solidFill>
                <a:srgbClr val="000000"/>
              </a:solidFill>
              <a:latin typeface="Arial"/>
            </a:endParaRPr>
          </a:p>
        </p:txBody>
      </p:sp>
      <p:sp>
        <p:nvSpPr>
          <p:cNvPr id="25" name="PlaceHolder 4"/>
          <p:cNvSpPr>
            <a:spLocks noGrp="1"/>
          </p:cNvSpPr>
          <p:nvPr>
            <p:ph type="ftr" idx="16"/>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26" name="PlaceHolder 5"/>
          <p:cNvSpPr>
            <a:spLocks noGrp="1"/>
          </p:cNvSpPr>
          <p:nvPr>
            <p:ph type="sldNum" idx="17"/>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2342D887-EAAE-483B-AECB-9EFAB4486818}"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27" name="PlaceHolder 6"/>
          <p:cNvSpPr>
            <a:spLocks noGrp="1"/>
          </p:cNvSpPr>
          <p:nvPr>
            <p:ph type="dt" idx="18"/>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59" r:id="rId2"/>
  </p:sldLayoutIdLst>
</p:sldMaster>
</file>

<file path=ppt/slideMasters/slideMaster7.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31" name="PlaceHolder 1"/>
          <p:cNvSpPr>
            <a:spLocks noGrp="1"/>
          </p:cNvSpPr>
          <p:nvPr>
            <p:ph type="ftr" idx="19"/>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32" name="PlaceHolder 2"/>
          <p:cNvSpPr>
            <a:spLocks noGrp="1"/>
          </p:cNvSpPr>
          <p:nvPr>
            <p:ph type="sldNum" idx="20"/>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6AE5C685-40B8-4053-B61A-88F2CBCD33F2}"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33" name="PlaceHolder 3"/>
          <p:cNvSpPr>
            <a:spLocks noGrp="1"/>
          </p:cNvSpPr>
          <p:nvPr>
            <p:ph type="dt" idx="21"/>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61" r:id="rId2"/>
  </p:sldLayoutIdLst>
</p:sldMaster>
</file>

<file path=ppt/slideMasters/slideMaster8.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34" name="PlaceHolder 1"/>
          <p:cNvSpPr>
            <a:spLocks noGrp="1"/>
          </p:cNvSpPr>
          <p:nvPr>
            <p:ph type="title"/>
          </p:nvPr>
        </p:nvSpPr>
        <p:spPr>
          <a:xfrm>
            <a:off x="342720" y="486360"/>
            <a:ext cx="6171120" cy="2034720"/>
          </a:xfrm>
          <a:prstGeom prst="rect">
            <a:avLst/>
          </a:prstGeom>
          <a:noFill/>
          <a:ln w="0">
            <a:noFill/>
          </a:ln>
        </p:spPr>
        <p:txBody>
          <a:bodyPr lIns="0" rIns="0" tIns="0" bIns="0" anchor="ctr">
            <a:noAutofit/>
          </a:bodyPr>
          <a:p>
            <a:pPr indent="0">
              <a:buNone/>
            </a:pPr>
            <a:r>
              <a:rPr b="0" lang="en-US" sz="1800" spc="-1" strike="noStrike">
                <a:solidFill>
                  <a:srgbClr val="000000"/>
                </a:solidFill>
                <a:latin typeface="Arial"/>
              </a:rPr>
              <a:t>Click to edit the title text format</a:t>
            </a:r>
            <a:endParaRPr b="0" lang="en-US" sz="1800" spc="-1" strike="noStrike">
              <a:solidFill>
                <a:srgbClr val="000000"/>
              </a:solidFill>
              <a:latin typeface="Arial"/>
            </a:endParaRPr>
          </a:p>
        </p:txBody>
      </p:sp>
      <p:sp>
        <p:nvSpPr>
          <p:cNvPr id="35" name="PlaceHolder 2"/>
          <p:cNvSpPr>
            <a:spLocks noGrp="1"/>
          </p:cNvSpPr>
          <p:nvPr>
            <p:ph type="ftr" idx="22"/>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36" name="PlaceHolder 3"/>
          <p:cNvSpPr>
            <a:spLocks noGrp="1"/>
          </p:cNvSpPr>
          <p:nvPr>
            <p:ph type="sldNum" idx="23"/>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9E7DFE15-A8BD-4FCB-AFDE-5396CBCDFAA6}"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37" name="PlaceHolder 4"/>
          <p:cNvSpPr>
            <a:spLocks noGrp="1"/>
          </p:cNvSpPr>
          <p:nvPr>
            <p:ph type="dt" idx="24"/>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63" r:id="rId2"/>
  </p:sldLayoutIdLst>
</p:sldMaster>
</file>

<file path=ppt/slideMasters/slideMaster9.xml><?xml version="1.0" encoding="utf-8"?>
<p:sldMaster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bg>
      <p:bgPr>
        <a:solidFill>
          <a:srgbClr val="ffffff"/>
        </a:solidFill>
      </p:bgPr>
    </p:bg>
    <p:spTree>
      <p:nvGrpSpPr>
        <p:cNvPr id="1" name=""/>
        <p:cNvGrpSpPr/>
        <p:nvPr/>
      </p:nvGrpSpPr>
      <p:grpSpPr>
        <a:xfrm>
          <a:off x="0" y="0"/>
          <a:ext cx="0" cy="0"/>
          <a:chOff x="0" y="0"/>
          <a:chExt cx="0" cy="0"/>
        </a:xfrm>
      </p:grpSpPr>
      <p:sp>
        <p:nvSpPr>
          <p:cNvPr id="39" name="PlaceHolder 1"/>
          <p:cNvSpPr>
            <a:spLocks noGrp="1"/>
          </p:cNvSpPr>
          <p:nvPr>
            <p:ph type="ftr" idx="25"/>
          </p:nvPr>
        </p:nvSpPr>
        <p:spPr>
          <a:xfrm>
            <a:off x="2271600" y="11300040"/>
            <a:ext cx="2313000" cy="647640"/>
          </a:xfrm>
          <a:prstGeom prst="rect">
            <a:avLst/>
          </a:prstGeom>
          <a:noFill/>
          <a:ln w="0">
            <a:noFill/>
          </a:ln>
        </p:spPr>
        <p:txBody>
          <a:bodyPr lIns="91440" rIns="91440" tIns="45720" bIns="45720" anchor="ctr">
            <a:noAutofit/>
          </a:bodyPr>
          <a:lstStyle>
            <a:lvl1pPr indent="0" algn="ctr">
              <a:lnSpc>
                <a:spcPct val="100000"/>
              </a:lnSpc>
              <a:buNone/>
              <a:tabLst>
                <a:tab algn="l" pos="0"/>
              </a:tabLst>
              <a:defRPr b="0" lang="en-US" sz="1400" spc="-1" strike="noStrike">
                <a:solidFill>
                  <a:srgbClr val="000000"/>
                </a:solidFill>
                <a:latin typeface="Times New Roman"/>
              </a:defRPr>
            </a:lvl1pPr>
          </a:lstStyle>
          <a:p>
            <a:pPr indent="0" algn="ctr">
              <a:lnSpc>
                <a:spcPct val="100000"/>
              </a:lnSpc>
              <a:buNone/>
              <a:tabLst>
                <a:tab algn="l" pos="0"/>
              </a:tabLst>
            </a:pPr>
            <a:r>
              <a:rPr b="0" lang="en-US" sz="1400" spc="-1" strike="noStrike">
                <a:solidFill>
                  <a:srgbClr val="000000"/>
                </a:solidFill>
                <a:latin typeface="Times New Roman"/>
              </a:rPr>
              <a:t>&lt;footer&gt;</a:t>
            </a:r>
            <a:endParaRPr b="0" lang="en-US" sz="1400" spc="-1" strike="noStrike">
              <a:solidFill>
                <a:srgbClr val="000000"/>
              </a:solidFill>
              <a:latin typeface="Times New Roman"/>
            </a:endParaRPr>
          </a:p>
        </p:txBody>
      </p:sp>
      <p:sp>
        <p:nvSpPr>
          <p:cNvPr id="40" name="PlaceHolder 2"/>
          <p:cNvSpPr>
            <a:spLocks noGrp="1"/>
          </p:cNvSpPr>
          <p:nvPr>
            <p:ph type="sldNum" idx="26"/>
          </p:nvPr>
        </p:nvSpPr>
        <p:spPr>
          <a:xfrm>
            <a:off x="4843440" y="11300040"/>
            <a:ext cx="1541520" cy="647640"/>
          </a:xfrm>
          <a:prstGeom prst="rect">
            <a:avLst/>
          </a:prstGeom>
          <a:noFill/>
          <a:ln w="0">
            <a:noFill/>
          </a:ln>
        </p:spPr>
        <p:txBody>
          <a:bodyPr lIns="91440" rIns="91440" tIns="45720" bIns="45720" anchor="ctr">
            <a:noAutofit/>
          </a:bodyPr>
          <a:lstStyle>
            <a:lvl1pPr indent="0" algn="r" defTabSz="914400">
              <a:lnSpc>
                <a:spcPct val="100000"/>
              </a:lnSpc>
              <a:buNone/>
              <a:tabLst>
                <a:tab algn="l" pos="0"/>
              </a:tabLst>
              <a:defRPr b="0" lang="en-US" sz="670" spc="-1" strike="noStrike">
                <a:solidFill>
                  <a:schemeClr val="dk1">
                    <a:tint val="82000"/>
                  </a:schemeClr>
                </a:solidFill>
                <a:latin typeface="Aptos"/>
              </a:defRPr>
            </a:lvl1pPr>
          </a:lstStyle>
          <a:p>
            <a:pPr indent="0" algn="r" defTabSz="914400">
              <a:lnSpc>
                <a:spcPct val="100000"/>
              </a:lnSpc>
              <a:buNone/>
              <a:tabLst>
                <a:tab algn="l" pos="0"/>
              </a:tabLst>
            </a:pPr>
            <a:fld id="{00DFBDEF-3901-4DE2-87DA-929BBB235C25}" type="slidenum">
              <a:rPr b="0" lang="en-US" sz="670" spc="-1" strike="noStrike">
                <a:solidFill>
                  <a:schemeClr val="dk1">
                    <a:tint val="82000"/>
                  </a:schemeClr>
                </a:solidFill>
                <a:latin typeface="Aptos"/>
              </a:rPr>
              <a:t>&lt;number&gt;</a:t>
            </a:fld>
            <a:endParaRPr b="0" lang="en-US" sz="670" spc="-1" strike="noStrike">
              <a:solidFill>
                <a:srgbClr val="000000"/>
              </a:solidFill>
              <a:latin typeface="Times New Roman"/>
            </a:endParaRPr>
          </a:p>
        </p:txBody>
      </p:sp>
      <p:sp>
        <p:nvSpPr>
          <p:cNvPr id="41" name="PlaceHolder 3"/>
          <p:cNvSpPr>
            <a:spLocks noGrp="1"/>
          </p:cNvSpPr>
          <p:nvPr>
            <p:ph type="dt" idx="27"/>
          </p:nvPr>
        </p:nvSpPr>
        <p:spPr>
          <a:xfrm>
            <a:off x="471600" y="11300040"/>
            <a:ext cx="1541520" cy="647640"/>
          </a:xfrm>
          <a:prstGeom prst="rect">
            <a:avLst/>
          </a:prstGeom>
          <a:noFill/>
          <a:ln w="0">
            <a:noFill/>
          </a:ln>
        </p:spPr>
        <p:txBody>
          <a:bodyPr lIns="91440" rIns="91440" tIns="45720" bIns="45720" anchor="ctr">
            <a:noAutofit/>
          </a:bodyPr>
          <a:lstStyle>
            <a:lvl1pPr indent="0">
              <a:buNone/>
              <a:defRPr b="0" lang="en-US" sz="1400" spc="-1" strike="noStrike">
                <a:solidFill>
                  <a:srgbClr val="000000"/>
                </a:solidFill>
                <a:latin typeface="Times New Roman"/>
              </a:defRPr>
            </a:lvl1pPr>
          </a:lstStyle>
          <a:p>
            <a:pPr indent="0">
              <a:buNone/>
            </a:pPr>
            <a:r>
              <a:rPr b="0" lang="en-US" sz="1400" spc="-1" strike="noStrike">
                <a:solidFill>
                  <a:srgbClr val="000000"/>
                </a:solidFill>
                <a:latin typeface="Times New Roman"/>
              </a:rPr>
              <a:t>&lt;date/time&gt;</a:t>
            </a:r>
            <a:endParaRPr b="0" lang="en-US" sz="1400" spc="-1" strike="noStrike">
              <a:solidFill>
                <a:srgbClr val="000000"/>
              </a:solidFill>
              <a:latin typeface="Times New Roman"/>
            </a:endParaRPr>
          </a:p>
        </p:txBody>
      </p:sp>
    </p:spTree>
  </p:cSld>
  <p:clrMap bg1="lt1" bg2="lt2" tx1="dk1" tx2="dk2" accent1="accent1" accent2="accent2" accent3="accent3" accent4="accent4" accent5="accent5" accent6="accent6" hlink="hlink" folHlink="folHlink"/>
  <p:sldLayoutIdLst>
    <p:sldLayoutId id="2147483665" r:id="rId2"/>
  </p:sldLayoutIdLst>
</p:sldMaster>
</file>

<file path=ppt/slides/_rels/slide1.xml.rels><?xml version="1.0" encoding="UTF-8"?>
<Relationships xmlns="http://schemas.openxmlformats.org/package/2006/relationships"><Relationship Id="rId1" Type="http://schemas.openxmlformats.org/officeDocument/2006/relationships/image" Target="../media/image1.jpeg"/><Relationship Id="rId2" Type="http://schemas.openxmlformats.org/officeDocument/2006/relationships/image" Target="../media/image2.jpeg"/><Relationship Id="rId3" Type="http://schemas.openxmlformats.org/officeDocument/2006/relationships/image" Target="../media/image3.png"/><Relationship Id="rId4" Type="http://schemas.openxmlformats.org/officeDocument/2006/relationships/slideLayout" Target="../slideLayouts/slideLayout11.xml"/>
</Relationships>
</file>

<file path=ppt/slides/slide1.xml><?xml version="1.0" encoding="utf-8"?>
<p:sld xmlns:a="http://schemas.openxmlformats.org/drawingml/2006/main" xmlns:p="http://schemas.openxmlformats.org/presentationml/2006/main" xmlns:r="http://schemas.openxmlformats.org/officeDocument/2006/relationships" xmlns:p14="http://schemas.microsoft.com/office/powerpoint/2010/main" xmlns:p15="http://schemas.microsoft.com/office/powerpoint/2012/main" xmlns:mc="http://schemas.openxmlformats.org/markup-compatibility/2006">
  <p:cSld>
    <p:spTree>
      <p:nvGrpSpPr>
        <p:cNvPr id="1" name=""/>
        <p:cNvGrpSpPr/>
        <p:nvPr/>
      </p:nvGrpSpPr>
      <p:grpSpPr>
        <a:xfrm>
          <a:off x="0" y="0"/>
          <a:ext cx="0" cy="0"/>
          <a:chOff x="0" y="0"/>
          <a:chExt cx="0" cy="0"/>
        </a:xfrm>
      </p:grpSpPr>
      <p:sp>
        <p:nvSpPr>
          <p:cNvPr id="54" name="PlaceHolder 1"/>
          <p:cNvSpPr>
            <a:spLocks noGrp="1"/>
          </p:cNvSpPr>
          <p:nvPr>
            <p:ph type="title"/>
          </p:nvPr>
        </p:nvSpPr>
        <p:spPr>
          <a:xfrm>
            <a:off x="342720" y="-1371600"/>
            <a:ext cx="6171120" cy="2034720"/>
          </a:xfrm>
          <a:prstGeom prst="rect">
            <a:avLst/>
          </a:prstGeom>
          <a:noFill/>
          <a:ln w="0">
            <a:noFill/>
          </a:ln>
        </p:spPr>
        <p:txBody>
          <a:bodyPr lIns="91440" rIns="91440" tIns="45720" bIns="45720" anchor="b">
            <a:normAutofit/>
          </a:bodyPr>
          <a:p>
            <a:pPr indent="0" defTabSz="914400">
              <a:lnSpc>
                <a:spcPct val="90000"/>
              </a:lnSpc>
              <a:buNone/>
              <a:tabLst>
                <a:tab algn="l" pos="0"/>
              </a:tabLst>
            </a:pPr>
            <a:r>
              <a:rPr b="0" lang="en-US" sz="1800" spc="-1" strike="noStrike">
                <a:solidFill>
                  <a:schemeClr val="dk1"/>
                </a:solidFill>
                <a:latin typeface="Aptos Display"/>
              </a:rPr>
              <a:t>DHSS Kagando-Bwera</a:t>
            </a:r>
            <a:br>
              <a:rPr sz="1800"/>
            </a:br>
            <a:r>
              <a:rPr b="0" lang="en-US" sz="1600" spc="-1" strike="noStrike">
                <a:solidFill>
                  <a:schemeClr val="dk1"/>
                </a:solidFill>
                <a:latin typeface="Aptos Display"/>
              </a:rPr>
              <a:t>Asinja Kapuru, Gershim Asiki, Lars Smedman</a:t>
            </a:r>
            <a:endParaRPr b="0" lang="en-US" sz="1600" spc="-1" strike="noStrike">
              <a:solidFill>
                <a:srgbClr val="000000"/>
              </a:solidFill>
              <a:latin typeface="Arial"/>
            </a:endParaRPr>
          </a:p>
        </p:txBody>
      </p:sp>
      <p:sp>
        <p:nvSpPr>
          <p:cNvPr id="55" name="PlaceHolder 2"/>
          <p:cNvSpPr>
            <a:spLocks noGrp="1"/>
          </p:cNvSpPr>
          <p:nvPr>
            <p:ph/>
          </p:nvPr>
        </p:nvSpPr>
        <p:spPr>
          <a:xfrm>
            <a:off x="333000" y="2324520"/>
            <a:ext cx="3057840" cy="4011480"/>
          </a:xfrm>
          <a:prstGeom prst="rect">
            <a:avLst/>
          </a:prstGeom>
          <a:noFill/>
          <a:ln w="6480">
            <a:noFill/>
          </a:ln>
        </p:spPr>
        <p:txBody>
          <a:bodyPr lIns="91440" rIns="91440" tIns="45720" bIns="45720" anchor="t">
            <a:normAutofit/>
          </a:bodyPr>
          <a:p>
            <a:pPr indent="0" defTabSz="914400">
              <a:lnSpc>
                <a:spcPct val="90000"/>
              </a:lnSpc>
              <a:spcBef>
                <a:spcPts val="1001"/>
              </a:spcBef>
              <a:buNone/>
              <a:tabLst>
                <a:tab algn="l" pos="0"/>
              </a:tabLst>
            </a:pPr>
            <a:r>
              <a:rPr b="0" lang="en-US" sz="1400" spc="-1" strike="noStrike">
                <a:solidFill>
                  <a:schemeClr val="dk1"/>
                </a:solidFill>
                <a:latin typeface="Aptos"/>
              </a:rPr>
              <a:t>GPS coordinates of all the roofs in the area</a:t>
            </a:r>
            <a:endParaRPr b="0" lang="en-US" sz="1400" spc="-1" strike="noStrike">
              <a:solidFill>
                <a:srgbClr val="000000"/>
              </a:solidFill>
              <a:latin typeface="Arial"/>
            </a:endParaRPr>
          </a:p>
          <a:p>
            <a:pPr indent="0" defTabSz="914400">
              <a:lnSpc>
                <a:spcPct val="90000"/>
              </a:lnSpc>
              <a:spcBef>
                <a:spcPts val="1001"/>
              </a:spcBef>
              <a:buNone/>
              <a:tabLst>
                <a:tab algn="l" pos="0"/>
              </a:tabLst>
            </a:pPr>
            <a:r>
              <a:rPr b="0" lang="en-US" sz="1400" spc="-1" strike="noStrike">
                <a:solidFill>
                  <a:schemeClr val="dk1"/>
                </a:solidFill>
                <a:latin typeface="Aptos"/>
              </a:rPr>
              <a:t>Population censa of "the inhabited structures". Selected household background info</a:t>
            </a:r>
            <a:endParaRPr b="0" lang="en-US" sz="1400" spc="-1" strike="noStrike">
              <a:solidFill>
                <a:srgbClr val="000000"/>
              </a:solidFill>
              <a:latin typeface="Arial"/>
            </a:endParaRPr>
          </a:p>
          <a:p>
            <a:pPr indent="0" defTabSz="914400">
              <a:lnSpc>
                <a:spcPct val="90000"/>
              </a:lnSpc>
              <a:spcBef>
                <a:spcPts val="1001"/>
              </a:spcBef>
              <a:buNone/>
              <a:tabLst>
                <a:tab algn="l" pos="0"/>
              </a:tabLst>
            </a:pPr>
            <a:r>
              <a:rPr b="0" lang="en-US" sz="1400" spc="-1" strike="noStrike">
                <a:solidFill>
                  <a:schemeClr val="dk1"/>
                </a:solidFill>
                <a:latin typeface="Aptos"/>
              </a:rPr>
              <a:t>Repeat home-visits by local volunteers recording each individual as: still there, moved out, deceased, temporarily absent or new, plus outcome of the pregnancies, using digital devices.</a:t>
            </a:r>
            <a:endParaRPr b="0" lang="en-US" sz="1400" spc="-1" strike="noStrike">
              <a:solidFill>
                <a:srgbClr val="000000"/>
              </a:solidFill>
              <a:latin typeface="Arial"/>
            </a:endParaRPr>
          </a:p>
          <a:p>
            <a:pPr indent="0" defTabSz="914400">
              <a:lnSpc>
                <a:spcPct val="90000"/>
              </a:lnSpc>
              <a:spcBef>
                <a:spcPts val="1001"/>
              </a:spcBef>
              <a:buNone/>
              <a:tabLst>
                <a:tab algn="l" pos="0"/>
              </a:tabLst>
            </a:pPr>
            <a:r>
              <a:rPr b="0" lang="en-US" sz="1400" spc="-1" strike="noStrike">
                <a:solidFill>
                  <a:schemeClr val="dk1"/>
                </a:solidFill>
                <a:latin typeface="Aptos"/>
              </a:rPr>
              <a:t>Calculations: days of follow-up (since birth if pregnancy registered), probabilities of survival</a:t>
            </a:r>
            <a:endParaRPr b="0" lang="en-US" sz="1400" spc="-1" strike="noStrike">
              <a:solidFill>
                <a:srgbClr val="000000"/>
              </a:solidFill>
              <a:latin typeface="Arial"/>
            </a:endParaRPr>
          </a:p>
          <a:p>
            <a:pPr indent="0" defTabSz="914400">
              <a:lnSpc>
                <a:spcPct val="90000"/>
              </a:lnSpc>
              <a:spcBef>
                <a:spcPts val="1001"/>
              </a:spcBef>
              <a:buNone/>
              <a:tabLst>
                <a:tab algn="l" pos="0"/>
              </a:tabLst>
            </a:pPr>
            <a:endParaRPr b="0" lang="en-US" sz="1400" spc="-1" strike="noStrike">
              <a:solidFill>
                <a:srgbClr val="000000"/>
              </a:solidFill>
              <a:latin typeface="Arial"/>
            </a:endParaRPr>
          </a:p>
        </p:txBody>
      </p:sp>
      <p:sp>
        <p:nvSpPr>
          <p:cNvPr id="56" name="PlaceHolder 3"/>
          <p:cNvSpPr>
            <a:spLocks noGrp="1"/>
          </p:cNvSpPr>
          <p:nvPr>
            <p:ph/>
          </p:nvPr>
        </p:nvSpPr>
        <p:spPr>
          <a:xfrm>
            <a:off x="339120" y="1108440"/>
            <a:ext cx="6172920" cy="1017360"/>
          </a:xfrm>
          <a:prstGeom prst="rect">
            <a:avLst/>
          </a:prstGeom>
          <a:noFill/>
          <a:ln w="0">
            <a:solidFill>
              <a:srgbClr val="4472c4"/>
            </a:solidFill>
          </a:ln>
        </p:spPr>
        <p:txBody>
          <a:bodyPr lIns="91440" rIns="91440" tIns="45720" bIns="45720" anchor="t">
            <a:noAutofit/>
          </a:bodyPr>
          <a:p>
            <a:pPr indent="0" defTabSz="914400">
              <a:lnSpc>
                <a:spcPct val="90000"/>
              </a:lnSpc>
              <a:spcBef>
                <a:spcPts val="1001"/>
              </a:spcBef>
              <a:buNone/>
              <a:tabLst>
                <a:tab algn="l" pos="0"/>
              </a:tabLst>
            </a:pPr>
            <a:r>
              <a:rPr b="0" lang="en-US" sz="1200" spc="-1" strike="noStrike">
                <a:solidFill>
                  <a:schemeClr val="dk1"/>
                </a:solidFill>
                <a:latin typeface="Times New Roman"/>
              </a:rPr>
              <a:t>Poverty invites disease. Causative pathways may differ with local circumstances like climate, but are mostly ubiquitous and well-known. Potentially effective counter-measures, on the other hand, vary widely between environments of poverty, due to culture and local conditions. Modest but locally adapted, socially mobilizing interventions may well be more successful than large, costly schemes. Such work requires means of finding out what really makes a difference to the better. </a:t>
            </a:r>
            <a:endParaRPr b="0" lang="en-US" sz="1200" spc="-1" strike="noStrike">
              <a:solidFill>
                <a:srgbClr val="000000"/>
              </a:solidFill>
              <a:latin typeface="Arial"/>
            </a:endParaRPr>
          </a:p>
          <a:p>
            <a:pPr indent="0" defTabSz="914400">
              <a:lnSpc>
                <a:spcPct val="90000"/>
              </a:lnSpc>
              <a:spcBef>
                <a:spcPts val="1001"/>
              </a:spcBef>
              <a:buNone/>
              <a:tabLst>
                <a:tab algn="l" pos="0"/>
              </a:tabLst>
            </a:pPr>
            <a:endParaRPr b="0" lang="en-US" sz="900" spc="-1" strike="noStrike">
              <a:solidFill>
                <a:srgbClr val="000000"/>
              </a:solidFill>
              <a:latin typeface="Arial"/>
            </a:endParaRPr>
          </a:p>
        </p:txBody>
      </p:sp>
      <p:pic>
        <p:nvPicPr>
          <p:cNvPr id="57" name="Picture 7" descr=""/>
          <p:cNvPicPr/>
          <p:nvPr/>
        </p:nvPicPr>
        <p:blipFill>
          <a:blip r:embed="rId1"/>
          <a:stretch/>
        </p:blipFill>
        <p:spPr>
          <a:xfrm>
            <a:off x="4141440" y="2332080"/>
            <a:ext cx="2231640" cy="1999800"/>
          </a:xfrm>
          <a:prstGeom prst="rect">
            <a:avLst/>
          </a:prstGeom>
          <a:ln w="0">
            <a:noFill/>
          </a:ln>
        </p:spPr>
      </p:pic>
      <p:pic>
        <p:nvPicPr>
          <p:cNvPr id="58" name="Picture 6" descr=""/>
          <p:cNvPicPr/>
          <p:nvPr/>
        </p:nvPicPr>
        <p:blipFill>
          <a:blip r:embed="rId2"/>
          <a:stretch/>
        </p:blipFill>
        <p:spPr>
          <a:xfrm>
            <a:off x="3589920" y="4620600"/>
            <a:ext cx="3063600" cy="1967040"/>
          </a:xfrm>
          <a:prstGeom prst="rect">
            <a:avLst/>
          </a:prstGeom>
          <a:ln w="0">
            <a:noFill/>
          </a:ln>
        </p:spPr>
      </p:pic>
      <p:sp>
        <p:nvSpPr>
          <p:cNvPr id="59" name="TextBox 2"/>
          <p:cNvSpPr/>
          <p:nvPr/>
        </p:nvSpPr>
        <p:spPr>
          <a:xfrm>
            <a:off x="3570120" y="6828120"/>
            <a:ext cx="3058560" cy="1157040"/>
          </a:xfrm>
          <a:prstGeom prst="rect">
            <a:avLst/>
          </a:prstGeom>
          <a:noFill/>
          <a:ln w="0">
            <a:noFill/>
          </a:ln>
        </p:spPr>
        <p:style>
          <a:lnRef idx="0"/>
          <a:fillRef idx="0"/>
          <a:effectRef idx="0"/>
          <a:fontRef idx="minor"/>
        </p:style>
        <p:txBody>
          <a:bodyPr numCol="1" spcCol="0" horzOverflow="overflow" lIns="90000" rIns="90000" tIns="45000" bIns="45000" anchor="t">
            <a:spAutoFit/>
          </a:bodyPr>
          <a:p>
            <a:pPr defTabSz="914400">
              <a:lnSpc>
                <a:spcPct val="100000"/>
              </a:lnSpc>
            </a:pPr>
            <a:r>
              <a:rPr b="0" lang="en-US" sz="1400" spc="-1" strike="noStrike">
                <a:solidFill>
                  <a:schemeClr val="dk1"/>
                </a:solidFill>
                <a:latin typeface="Aptos"/>
              </a:rPr>
              <a:t>Super-imposed interventions/studies: digital vaccination cards, evaluation of contraception info (factual spacing of births)</a:t>
            </a:r>
            <a:endParaRPr b="0" lang="en-US" sz="1400" spc="-1" strike="noStrike">
              <a:solidFill>
                <a:srgbClr val="000000"/>
              </a:solidFill>
              <a:latin typeface="Arial"/>
            </a:endParaRPr>
          </a:p>
        </p:txBody>
      </p:sp>
      <p:pic>
        <p:nvPicPr>
          <p:cNvPr id="60" name="" descr=""/>
          <p:cNvPicPr/>
          <p:nvPr/>
        </p:nvPicPr>
        <p:blipFill>
          <a:blip r:embed="rId3"/>
          <a:stretch/>
        </p:blipFill>
        <p:spPr>
          <a:xfrm rot="21528600">
            <a:off x="587520" y="8755560"/>
            <a:ext cx="3598560" cy="2780280"/>
          </a:xfrm>
          <a:prstGeom prst="rect">
            <a:avLst/>
          </a:prstGeom>
          <a:ln w="0">
            <a:noFill/>
          </a:ln>
        </p:spPr>
      </p:pic>
      <p:sp>
        <p:nvSpPr>
          <p:cNvPr id="61" name=""/>
          <p:cNvSpPr/>
          <p:nvPr/>
        </p:nvSpPr>
        <p:spPr>
          <a:xfrm>
            <a:off x="457200" y="7500240"/>
            <a:ext cx="2312280" cy="500040"/>
          </a:xfrm>
          <a:prstGeom prst="rect">
            <a:avLst/>
          </a:prstGeom>
          <a:noFill/>
          <a:ln w="0">
            <a:noFill/>
          </a:ln>
        </p:spPr>
        <p:style>
          <a:lnRef idx="0"/>
          <a:fillRef idx="0"/>
          <a:effectRef idx="0"/>
          <a:fontRef idx="minor"/>
        </p:style>
        <p:txBody>
          <a:bodyPr lIns="90000" rIns="90000" tIns="45000" bIns="45000" anchor="t">
            <a:noAutofit/>
          </a:bodyPr>
          <a:p>
            <a:pPr>
              <a:lnSpc>
                <a:spcPct val="100000"/>
              </a:lnSpc>
            </a:pPr>
            <a:r>
              <a:rPr b="0" lang="en-US" sz="1800" spc="-1" strike="noStrike">
                <a:solidFill>
                  <a:srgbClr val="000000"/>
                </a:solidFill>
                <a:latin typeface="Arial"/>
              </a:rPr>
              <a:t>Results (example):</a:t>
            </a:r>
            <a:endParaRPr b="0" lang="en-US" sz="1800" spc="-1" strike="noStrike">
              <a:solidFill>
                <a:srgbClr val="000000"/>
              </a:solidFill>
              <a:latin typeface="Arial"/>
            </a:endParaRPr>
          </a:p>
        </p:txBody>
      </p:sp>
      <p:sp>
        <p:nvSpPr>
          <p:cNvPr id="62" name=""/>
          <p:cNvSpPr/>
          <p:nvPr/>
        </p:nvSpPr>
        <p:spPr>
          <a:xfrm>
            <a:off x="685800" y="8001000"/>
            <a:ext cx="5714280" cy="515160"/>
          </a:xfrm>
          <a:prstGeom prst="rect">
            <a:avLst/>
          </a:prstGeom>
          <a:noFill/>
          <a:ln w="0">
            <a:noFill/>
          </a:ln>
        </p:spPr>
        <p:style>
          <a:lnRef idx="0"/>
          <a:fillRef idx="0"/>
          <a:effectRef idx="0"/>
          <a:fontRef idx="minor"/>
        </p:style>
        <p:txBody>
          <a:bodyPr lIns="90000" rIns="90000" tIns="45000" bIns="45000" anchor="t">
            <a:noAutofit/>
          </a:bodyPr>
          <a:p>
            <a:pPr>
              <a:lnSpc>
                <a:spcPct val="100000"/>
              </a:lnSpc>
            </a:pPr>
            <a:r>
              <a:rPr b="0" lang="en-US" sz="1000" spc="-1" strike="noStrike">
                <a:solidFill>
                  <a:srgbClr val="000000"/>
                </a:solidFill>
                <a:latin typeface="Arial"/>
                <a:ea typeface="Noto Sans CJK SC"/>
              </a:rPr>
              <a:t>Sex-age difference in survival between the censa covering the covid-19 pandemic, Kagando Health and Demographic Surveillance site in Rwenzori County, western Uganda. (Women red, men blue.)</a:t>
            </a:r>
            <a:endParaRPr b="0" lang="en-US" sz="1000" spc="-1" strike="noStrike">
              <a:solidFill>
                <a:srgbClr val="000000"/>
              </a:solidFill>
              <a:latin typeface="Arial"/>
            </a:endParaRPr>
          </a:p>
        </p:txBody>
      </p:sp>
      <p:sp>
        <p:nvSpPr>
          <p:cNvPr id="63" name=""/>
          <p:cNvSpPr/>
          <p:nvPr/>
        </p:nvSpPr>
        <p:spPr>
          <a:xfrm>
            <a:off x="4341960" y="10058400"/>
            <a:ext cx="2515320" cy="3369600"/>
          </a:xfrm>
          <a:prstGeom prst="rect">
            <a:avLst/>
          </a:prstGeom>
          <a:noFill/>
          <a:ln w="0">
            <a:noFill/>
          </a:ln>
        </p:spPr>
        <p:style>
          <a:lnRef idx="0"/>
          <a:fillRef idx="0"/>
          <a:effectRef idx="0"/>
          <a:fontRef idx="minor"/>
        </p:style>
        <p:txBody>
          <a:bodyPr lIns="90000" rIns="90000" tIns="45000" bIns="45000" anchor="t">
            <a:noAutofit/>
          </a:bodyPr>
          <a:p>
            <a:pPr>
              <a:lnSpc>
                <a:spcPct val="100000"/>
              </a:lnSpc>
            </a:pPr>
            <a:r>
              <a:rPr b="0" lang="en-US" sz="1000" spc="-1" strike="noStrike">
                <a:solidFill>
                  <a:srgbClr val="000000"/>
                </a:solidFill>
                <a:latin typeface="Arial"/>
              </a:rPr>
              <a:t>Let d</a:t>
            </a:r>
            <a:r>
              <a:rPr b="0" lang="en-US" sz="1000" spc="-1" strike="noStrike" baseline="-8000">
                <a:solidFill>
                  <a:srgbClr val="000000"/>
                </a:solidFill>
                <a:latin typeface="Arial"/>
              </a:rPr>
              <a:t>i</a:t>
            </a:r>
            <a:r>
              <a:rPr b="0" lang="en-US" sz="1000" spc="-1" strike="noStrike">
                <a:solidFill>
                  <a:srgbClr val="000000"/>
                </a:solidFill>
                <a:latin typeface="Arial"/>
              </a:rPr>
              <a:t> be the number of fatalities in the i:th age interval of length N</a:t>
            </a:r>
            <a:r>
              <a:rPr b="0" lang="en-US" sz="1000" spc="-1" strike="noStrike" baseline="-8000">
                <a:solidFill>
                  <a:srgbClr val="000000"/>
                </a:solidFill>
                <a:latin typeface="Arial"/>
              </a:rPr>
              <a:t>i </a:t>
            </a:r>
            <a:r>
              <a:rPr b="0" lang="en-US" sz="1000" spc="-1" strike="noStrike">
                <a:solidFill>
                  <a:srgbClr val="000000"/>
                </a:solidFill>
                <a:latin typeface="Arial"/>
              </a:rPr>
              <a:t>in which P</a:t>
            </a:r>
            <a:r>
              <a:rPr b="0" lang="en-US" sz="1000" spc="-1" strike="noStrike" baseline="-8000">
                <a:solidFill>
                  <a:srgbClr val="000000"/>
                </a:solidFill>
                <a:latin typeface="Arial"/>
              </a:rPr>
              <a:t>i</a:t>
            </a:r>
            <a:r>
              <a:rPr b="0" lang="en-US" sz="1000" spc="-1" strike="noStrike">
                <a:solidFill>
                  <a:srgbClr val="000000"/>
                </a:solidFill>
                <a:latin typeface="Arial"/>
              </a:rPr>
              <a:t> days of person time were followed. Then the conditional probability of survival p</a:t>
            </a:r>
            <a:r>
              <a:rPr b="0" lang="en-US" sz="1000" spc="-1" strike="noStrike" baseline="-8000">
                <a:solidFill>
                  <a:srgbClr val="000000"/>
                </a:solidFill>
                <a:latin typeface="Arial"/>
              </a:rPr>
              <a:t>i</a:t>
            </a:r>
            <a:r>
              <a:rPr b="0" lang="en-US" sz="1000" spc="-1" strike="noStrike">
                <a:solidFill>
                  <a:srgbClr val="000000"/>
                </a:solidFill>
                <a:latin typeface="Arial"/>
              </a:rPr>
              <a:t>=exp(-d</a:t>
            </a:r>
            <a:r>
              <a:rPr b="0" lang="en-US" sz="1000" spc="-1" strike="noStrike" baseline="-8000">
                <a:solidFill>
                  <a:srgbClr val="000000"/>
                </a:solidFill>
                <a:latin typeface="Arial"/>
              </a:rPr>
              <a:t>i</a:t>
            </a:r>
            <a:r>
              <a:rPr b="0" lang="en-US" sz="1000" spc="-1" strike="noStrike">
                <a:solidFill>
                  <a:srgbClr val="000000"/>
                </a:solidFill>
                <a:latin typeface="Arial"/>
              </a:rPr>
              <a:t> x N</a:t>
            </a:r>
            <a:r>
              <a:rPr b="0" lang="en-US" sz="1000" spc="-1" strike="noStrike" baseline="-8000">
                <a:solidFill>
                  <a:srgbClr val="000000"/>
                </a:solidFill>
                <a:latin typeface="Arial"/>
              </a:rPr>
              <a:t>i</a:t>
            </a:r>
            <a:r>
              <a:rPr b="0" lang="en-US" sz="1000" spc="-1" strike="noStrike">
                <a:solidFill>
                  <a:srgbClr val="000000"/>
                </a:solidFill>
                <a:latin typeface="Arial"/>
              </a:rPr>
              <a:t> /P</a:t>
            </a:r>
            <a:r>
              <a:rPr b="0" lang="en-US" sz="1000" spc="-1" strike="noStrike" baseline="-8000">
                <a:solidFill>
                  <a:srgbClr val="000000"/>
                </a:solidFill>
                <a:latin typeface="Arial"/>
              </a:rPr>
              <a:t>i</a:t>
            </a:r>
            <a:r>
              <a:rPr b="0" lang="en-US" sz="1000" spc="-1" strike="noStrike">
                <a:solidFill>
                  <a:srgbClr val="000000"/>
                </a:solidFill>
                <a:latin typeface="Arial"/>
              </a:rPr>
              <a:t>) with slope of curve representing the “hazard rate”.</a:t>
            </a:r>
            <a:endParaRPr b="0" lang="en-US" sz="1000" spc="-1" strike="noStrike">
              <a:solidFill>
                <a:srgbClr val="000000"/>
              </a:solidFill>
              <a:latin typeface="Arial"/>
            </a:endParaRPr>
          </a:p>
          <a:p>
            <a:pPr>
              <a:lnSpc>
                <a:spcPct val="100000"/>
              </a:lnSpc>
            </a:pPr>
            <a:r>
              <a:rPr b="0" lang="en-US" sz="1000" spc="-1" strike="noStrike">
                <a:solidFill>
                  <a:srgbClr val="000000"/>
                </a:solidFill>
                <a:latin typeface="Arial"/>
              </a:rPr>
              <a:t>(Children were not included in these calculations.)</a:t>
            </a:r>
            <a:endParaRPr b="0" lang="en-US" sz="1000" spc="-1" strike="noStrike">
              <a:solidFill>
                <a:srgbClr val="000000"/>
              </a:solidFill>
              <a:latin typeface="Arial"/>
            </a:endParaRPr>
          </a:p>
        </p:txBody>
      </p:sp>
    </p:spTree>
  </p:cSld>
  <mc:AlternateContent>
    <mc:Choice Requires="p14">
      <p:transition spd="slow" p14:dur="2000"/>
    </mc:Choice>
    <mc:Fallback>
      <p:transition spd="slow"/>
    </mc:Fallback>
  </mc:AlternateContent>
</p:sld>
</file>

<file path=ppt/theme/theme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10.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11.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1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2.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3.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4.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5.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6.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7.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8.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ppt/theme/theme9.xml><?xml version="1.0" encoding="utf-8"?>
<a:theme xmlns:a="http://schemas.openxmlformats.org/drawingml/2006/main" xmlns:r="http://schemas.openxmlformats.org/officeDocument/2006/relationships" name="office theme">
  <a:themeElements>
    <a:clrScheme name="Office">
      <a:dk1>
        <a:srgbClr val="000000"/>
      </a:dk1>
      <a:lt1>
        <a:srgbClr val="ffffff"/>
      </a:lt1>
      <a:dk2>
        <a:srgbClr val="0e2841"/>
      </a:dk2>
      <a:lt2>
        <a:srgbClr val="e8e8e8"/>
      </a:lt2>
      <a:accent1>
        <a:srgbClr val="156082"/>
      </a:accent1>
      <a:accent2>
        <a:srgbClr val="e97132"/>
      </a:accent2>
      <a:accent3>
        <a:srgbClr val="196b24"/>
      </a:accent3>
      <a:accent4>
        <a:srgbClr val="0f9ed5"/>
      </a:accent4>
      <a:accent5>
        <a:srgbClr val="a02b93"/>
      </a:accent5>
      <a:accent6>
        <a:srgbClr val="4ea72e"/>
      </a:accent6>
      <a:hlink>
        <a:srgbClr val="467886"/>
      </a:hlink>
      <a:folHlink>
        <a:srgbClr val="96607d"/>
      </a:folHlink>
    </a:clrScheme>
    <a:fontScheme name="Office Theme">
      <a:majorFont>
        <a:latin typeface="Aptos Display" panose="020F0302020204030204" pitchFamily="0" charset="1"/>
        <a:ea typeface=""/>
        <a:cs typeface=""/>
      </a:majorFont>
      <a:minorFont>
        <a:latin typeface="Aptos" panose="020B0004020202020204" pitchFamily="0" charset="1"/>
        <a:ea typeface=""/>
        <a:cs typeface=""/>
      </a:minorFont>
    </a:fontScheme>
    <a:fmtScheme>
      <a:fillStyleLst>
        <a:solidFill>
          <a:schemeClr val="phClr"/>
        </a:solidFill>
        <a:gradFill>
          <a:gsLst>
            <a:gs pos="0">
              <a:schemeClr val="phClr">
                <a:lumMod val="110000"/>
                <a:tint val="67000"/>
              </a:schemeClr>
            </a:gs>
            <a:gs pos="50000">
              <a:schemeClr val="phClr">
                <a:lumMod val="105000"/>
                <a:tint val="73000"/>
              </a:schemeClr>
            </a:gs>
            <a:gs pos="100000">
              <a:schemeClr val="phClr">
                <a:lumMod val="105000"/>
                <a:tint val="81000"/>
              </a:schemeClr>
            </a:gs>
          </a:gsLst>
          <a:lin ang="5400000" scaled="0"/>
          <a:tileRect l="0" t="0" r="0" b="0"/>
        </a:gradFill>
        <a:gradFill>
          <a:gsLst>
            <a:gs pos="0">
              <a:schemeClr val="phClr">
                <a:lumMod val="102000"/>
                <a:tint val="94000"/>
              </a:schemeClr>
            </a:gs>
            <a:gs pos="50000">
              <a:schemeClr val="phClr">
                <a:lumMod val="100000"/>
                <a:shade val="100000"/>
              </a:schemeClr>
            </a:gs>
            <a:gs pos="100000">
              <a:schemeClr val="phClr">
                <a:lumMod val="99000"/>
                <a:shade val="78000"/>
              </a:schemeClr>
            </a:gs>
          </a:gsLst>
          <a:lin ang="5400000" scaled="0"/>
          <a:tileRect l="0" t="0" r="0" b="0"/>
        </a:gradFill>
      </a:fillStyleLst>
      <a:lnStyleLst>
        <a:ln w="12700" cap="flat" cmpd="sng" algn="ctr">
          <a:prstDash val="solid"/>
          <a:miter lim="800000"/>
        </a:ln>
        <a:ln w="19050" cap="flat" cmpd="sng" algn="ctr">
          <a:prstDash val="solid"/>
          <a:miter lim="800000"/>
        </a:ln>
        <a:ln w="25400" cap="flat" cmpd="sng" algn="ctr">
          <a:prstDash val="solid"/>
          <a:miter lim="800000"/>
        </a:ln>
      </a:lnStyleLst>
      <a:effectStyleLst>
        <a:effectStyle>
          <a:effectLst/>
        </a:effectStyle>
        <a:effectStyle>
          <a:effectLst/>
        </a:effectStyle>
        <a:effectStyle>
          <a:effectLst/>
        </a:effectStyle>
      </a:effectStyleLst>
      <a:bgFillStyleLst>
        <a:solidFill>
          <a:schemeClr val="phClr"/>
        </a:solidFill>
        <a:solidFill>
          <a:schemeClr val="phClr">
            <a:tint val="95000"/>
          </a:schemeClr>
        </a:solidFill>
        <a:gradFill>
          <a:gsLst>
            <a:gs pos="0">
              <a:schemeClr val="phClr">
                <a:tint val="93000"/>
                <a:shade val="98000"/>
                <a:lumMod val="102000"/>
              </a:schemeClr>
            </a:gs>
            <a:gs pos="50000">
              <a:schemeClr val="phClr">
                <a:tint val="98000"/>
                <a:shade val="90000"/>
                <a:lumMod val="103000"/>
              </a:schemeClr>
            </a:gs>
            <a:gs pos="100000">
              <a:schemeClr val="phClr">
                <a:shade val="63000"/>
              </a:schemeClr>
            </a:gs>
          </a:gsLst>
          <a:lin ang="5400000" scaled="0"/>
          <a:tileRect l="0" t="0" r="0" b="0"/>
        </a:gradFill>
      </a:bgFillStyleLst>
    </a:fmtScheme>
  </a:themeElements>
</a:theme>
</file>

<file path=docProps/app.xml><?xml version="1.0" encoding="utf-8"?>
<Properties xmlns="http://schemas.openxmlformats.org/officeDocument/2006/extended-properties" xmlns:vt="http://schemas.openxmlformats.org/officeDocument/2006/docPropsVTypes">
  <Template>office theme</Template>
  <TotalTime>33</TotalTime>
  <Application>LibreOffice/24.2.7.2$Linux_X86_64 LibreOffice_project/420$Build-2</Application>
  <AppVersion>15.0000</AppVersion>
  <Words>0</Words>
  <Paragraphs>0</Paragraphs>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erms:created xsi:type="dcterms:W3CDTF">2025-03-17T09:59:07Z</dcterms:created>
  <dc:creator/>
  <dc:description/>
  <dc:language>en-US</dc:language>
  <cp:lastModifiedBy/>
  <dcterms:modified xsi:type="dcterms:W3CDTF">2025-03-19T08:25:15Z</dcterms:modified>
  <cp:revision>218</cp:revision>
  <dc:subject/>
  <dc:title/>
</cp:coreProperties>
</file>

<file path=docProps/custom.xml><?xml version="1.0" encoding="utf-8"?>
<Properties xmlns="http://schemas.openxmlformats.org/officeDocument/2006/custom-properties" xmlns:vt="http://schemas.openxmlformats.org/officeDocument/2006/docPropsVTypes">
  <property fmtid="{D5CDD505-2E9C-101B-9397-08002B2CF9AE}" pid="2" name="PresentationFormat">
    <vt:lpwstr>Widescreen</vt:lpwstr>
  </property>
  <property fmtid="{D5CDD505-2E9C-101B-9397-08002B2CF9AE}" pid="3" name="Slides">
    <vt:i4>1</vt:i4>
  </property>
</Properties>
</file>